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36" r:id="rId2"/>
    <p:sldId id="1058" r:id="rId3"/>
    <p:sldId id="1021" r:id="rId4"/>
    <p:sldId id="1056" r:id="rId5"/>
    <p:sldId id="1049" r:id="rId6"/>
    <p:sldId id="1059" r:id="rId7"/>
    <p:sldId id="1076" r:id="rId8"/>
    <p:sldId id="1077" r:id="rId9"/>
    <p:sldId id="1078" r:id="rId10"/>
    <p:sldId id="1079" r:id="rId11"/>
    <p:sldId id="1080" r:id="rId12"/>
    <p:sldId id="1081" r:id="rId13"/>
    <p:sldId id="1057" r:id="rId14"/>
  </p:sldIdLst>
  <p:sldSz cx="9144000" cy="5143500" type="screen16x9"/>
  <p:notesSz cx="6858000" cy="9144000"/>
  <p:custDataLst>
    <p:tags r:id="rId16"/>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8F06"/>
    <a:srgbClr val="EBAC07"/>
    <a:srgbClr val="DB2C03"/>
    <a:srgbClr val="0075BF"/>
    <a:srgbClr val="034EA2"/>
    <a:srgbClr val="0087CD"/>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3354" autoAdjust="0"/>
  </p:normalViewPr>
  <p:slideViewPr>
    <p:cSldViewPr>
      <p:cViewPr>
        <p:scale>
          <a:sx n="100" d="100"/>
          <a:sy n="100" d="100"/>
        </p:scale>
        <p:origin x="-528"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2022/8/24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10</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11</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12</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2</a:t>
            </a:fld>
            <a:endParaRPr lang="zh-CN" altLang="en-US"/>
          </a:p>
        </p:txBody>
      </p:sp>
    </p:spTree>
    <p:extLst>
      <p:ext uri="{BB962C8B-B14F-4D97-AF65-F5344CB8AC3E}">
        <p14:creationId xmlns:p14="http://schemas.microsoft.com/office/powerpoint/2010/main" val="173949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63374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47520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pPr/>
              <a:t>5</a:t>
            </a:fld>
            <a:endParaRPr lang="zh-CN" altLang="en-US"/>
          </a:p>
        </p:txBody>
      </p:sp>
    </p:spTree>
    <p:extLst>
      <p:ext uri="{BB962C8B-B14F-4D97-AF65-F5344CB8AC3E}">
        <p14:creationId xmlns:p14="http://schemas.microsoft.com/office/powerpoint/2010/main" val="91146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6</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7</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8</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pPr/>
              <a:t>9</a:t>
            </a:fld>
            <a:endParaRPr lang="zh-CN" altLang="en-US"/>
          </a:p>
        </p:txBody>
      </p:sp>
    </p:spTree>
    <p:extLst>
      <p:ext uri="{BB962C8B-B14F-4D97-AF65-F5344CB8AC3E}">
        <p14:creationId xmlns:p14="http://schemas.microsoft.com/office/powerpoint/2010/main" val="106494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2022/8/24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grpSp>
        <p:nvGrpSpPr>
          <p:cNvPr id="12" name="组合 3"/>
          <p:cNvGrpSpPr/>
          <p:nvPr userDrawn="1"/>
        </p:nvGrpSpPr>
        <p:grpSpPr bwMode="auto">
          <a:xfrm flipH="1">
            <a:off x="-1" y="248018"/>
            <a:ext cx="1797166" cy="507206"/>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15" name="文本框 12"/>
          <p:cNvSpPr txBox="1">
            <a:spLocks noChangeArrowheads="1"/>
          </p:cNvSpPr>
          <p:nvPr userDrawn="1"/>
        </p:nvSpPr>
        <p:spPr bwMode="auto">
          <a:xfrm>
            <a:off x="-1"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pPr/>
              <a:t>2022/8/24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pPr/>
              <a:t>‹#›</a:t>
            </a:fld>
            <a:endParaRPr lang="zh-CN" altLang="en-US"/>
          </a:p>
        </p:txBody>
      </p:sp>
    </p:spTree>
    <p:extLst>
      <p:ext uri="{BB962C8B-B14F-4D97-AF65-F5344CB8AC3E}">
        <p14:creationId xmlns:p14="http://schemas.microsoft.com/office/powerpoint/2010/main" val="416459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0" y="0"/>
            <a:ext cx="9143436" cy="5143184"/>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Tree>
    <p:extLst>
      <p:ext uri="{BB962C8B-B14F-4D97-AF65-F5344CB8AC3E}">
        <p14:creationId xmlns:p14="http://schemas.microsoft.com/office/powerpoint/2010/main" val="224031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2022/8/24</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65" r:id="rId2"/>
    <p:sldLayoutId id="2147483671" r:id="rId3"/>
  </p:sldLayoutIdLst>
  <p:transition/>
  <p:timing>
    <p:tnLst>
      <p:par>
        <p:cTn id="1" dur="indefinite" restart="never" nodeType="tmRoot"/>
      </p:par>
    </p:tnLst>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3afe8fe6bfe17e05fe49e17f29526623.png"/>
          <p:cNvPicPr>
            <a:picLocks noChangeAspect="1" noChangeArrowheads="1"/>
          </p:cNvPicPr>
          <p:nvPr/>
        </p:nvPicPr>
        <p:blipFill>
          <a:blip r:embed="rId3" cstate="print"/>
          <a:srcRect/>
          <a:stretch>
            <a:fillRect/>
          </a:stretch>
        </p:blipFill>
        <p:spPr bwMode="auto">
          <a:xfrm>
            <a:off x="3880344" y="534988"/>
            <a:ext cx="5775380" cy="4124994"/>
          </a:xfrm>
          <a:prstGeom prst="rect">
            <a:avLst/>
          </a:prstGeom>
          <a:noFill/>
        </p:spPr>
      </p:pic>
      <p:sp>
        <p:nvSpPr>
          <p:cNvPr id="42" name="矩形 41"/>
          <p:cNvSpPr/>
          <p:nvPr/>
        </p:nvSpPr>
        <p:spPr>
          <a:xfrm>
            <a:off x="2305075" y="240129"/>
            <a:ext cx="4721164" cy="400110"/>
          </a:xfrm>
          <a:prstGeom prst="rect">
            <a:avLst/>
          </a:prstGeom>
        </p:spPr>
        <p:txBody>
          <a:bodyPr wrap="none">
            <a:spAutoFit/>
          </a:bodyPr>
          <a:lstStyle/>
          <a:p>
            <a:pPr algn="ctr" fontAlgn="auto">
              <a:spcBef>
                <a:spcPts val="0"/>
              </a:spcBef>
              <a:spcAft>
                <a:spcPts val="0"/>
              </a:spcAft>
              <a:defRPr/>
            </a:pPr>
            <a:r>
              <a:rPr lang="en-US" altLang="zh-CN" sz="2000" b="1" spc="300" dirty="0" smtClean="0">
                <a:solidFill>
                  <a:schemeClr val="accent1"/>
                </a:solidFill>
                <a:latin typeface="Arial" pitchFamily="34" charset="0"/>
                <a:ea typeface="微软雅黑" pitchFamily="34" charset="-122"/>
                <a:cs typeface="Arial" pitchFamily="34" charset="0"/>
                <a:sym typeface="微软雅黑" pitchFamily="34" charset="-122"/>
              </a:rPr>
              <a:t>DỊCH VỤ CÔNG TRỰC TUYẾN</a:t>
            </a:r>
            <a:endParaRPr lang="zh-CN" altLang="en-US" sz="2000" b="1" spc="300" dirty="0">
              <a:solidFill>
                <a:schemeClr val="accent1"/>
              </a:solidFill>
              <a:latin typeface="Arial" pitchFamily="34" charset="0"/>
              <a:ea typeface="微软雅黑" pitchFamily="34" charset="-122"/>
              <a:cs typeface="Arial" pitchFamily="34" charset="0"/>
              <a:sym typeface="微软雅黑" pitchFamily="34" charset="-122"/>
            </a:endParaRPr>
          </a:p>
        </p:txBody>
      </p:sp>
      <p:sp>
        <p:nvSpPr>
          <p:cNvPr id="43" name="矩形 42"/>
          <p:cNvSpPr/>
          <p:nvPr/>
        </p:nvSpPr>
        <p:spPr>
          <a:xfrm>
            <a:off x="125438" y="1317804"/>
            <a:ext cx="4158867" cy="954107"/>
          </a:xfrm>
          <a:prstGeom prst="rect">
            <a:avLst/>
          </a:prstGeom>
        </p:spPr>
        <p:txBody>
          <a:bodyPr wrap="square">
            <a:spAutoFit/>
          </a:bodyPr>
          <a:lstStyle/>
          <a:p>
            <a:pPr algn="just"/>
            <a:r>
              <a:rPr lang="vi-VN" altLang="zh-CN" sz="1400" dirty="0" smtClean="0">
                <a:solidFill>
                  <a:schemeClr val="accent1">
                    <a:lumMod val="50000"/>
                  </a:schemeClr>
                </a:solidFill>
                <a:latin typeface="Arial" pitchFamily="34" charset="0"/>
                <a:cs typeface="Arial" pitchFamily="34" charset="0"/>
              </a:rPr>
              <a:t>Là </a:t>
            </a:r>
            <a:r>
              <a:rPr lang="vi-VN" altLang="zh-CN" sz="1400" dirty="0">
                <a:solidFill>
                  <a:schemeClr val="accent1">
                    <a:lumMod val="50000"/>
                  </a:schemeClr>
                </a:solidFill>
                <a:latin typeface="Arial" pitchFamily="34" charset="0"/>
                <a:cs typeface="Arial" pitchFamily="34" charset="0"/>
              </a:rPr>
              <a:t>nơi thực hiện chức năng "Một cửa điện tử" cho phép tiếp nhận, xử lý, chuyển trả kết quả cũng như tra cứu về tình trạng xử lý hồ sơ Thủ tục hành chính các cơ quan nhà nước Tỉnh thành</a:t>
            </a:r>
            <a:endParaRPr lang="en-US" altLang="zh-CN" sz="1400" dirty="0">
              <a:solidFill>
                <a:schemeClr val="accent1">
                  <a:lumMod val="50000"/>
                </a:schemeClr>
              </a:solidFill>
              <a:latin typeface="Arial" pitchFamily="34" charset="0"/>
              <a:cs typeface="Arial" pitchFamily="34" charset="0"/>
            </a:endParaRPr>
          </a:p>
        </p:txBody>
      </p:sp>
      <p:sp>
        <p:nvSpPr>
          <p:cNvPr id="46" name="TextBox 7"/>
          <p:cNvSpPr>
            <a:spLocks noChangeArrowheads="1"/>
          </p:cNvSpPr>
          <p:nvPr/>
        </p:nvSpPr>
        <p:spPr bwMode="auto">
          <a:xfrm>
            <a:off x="233779" y="1102360"/>
            <a:ext cx="39786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1400" b="1" dirty="0" err="1" smtClean="0">
                <a:solidFill>
                  <a:schemeClr val="accent1"/>
                </a:solidFill>
                <a:latin typeface="Arial" pitchFamily="34" charset="0"/>
                <a:ea typeface="微软雅黑" pitchFamily="34" charset="-122"/>
                <a:cs typeface="Arial" pitchFamily="34" charset="0"/>
                <a:sym typeface="微软雅黑" pitchFamily="34" charset="-122"/>
              </a:rPr>
              <a:t>Cổng</a:t>
            </a:r>
            <a:r>
              <a:rPr lang="en-US" altLang="zh-CN" sz="1400" b="1" dirty="0" smtClean="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dịch</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vụ</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công</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trực</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tuyến</a:t>
            </a:r>
            <a:endParaRPr lang="zh-CN" altLang="en-US" sz="1400" b="1" dirty="0">
              <a:solidFill>
                <a:schemeClr val="accent1"/>
              </a:solidFill>
              <a:latin typeface="Arial" pitchFamily="34" charset="0"/>
              <a:ea typeface="微软雅黑" pitchFamily="34" charset="-122"/>
              <a:cs typeface="Arial" pitchFamily="34" charset="0"/>
              <a:sym typeface="微软雅黑" pitchFamily="34" charset="-122"/>
            </a:endParaRPr>
          </a:p>
        </p:txBody>
      </p:sp>
      <p:sp>
        <p:nvSpPr>
          <p:cNvPr id="8" name="矩形 42"/>
          <p:cNvSpPr/>
          <p:nvPr/>
        </p:nvSpPr>
        <p:spPr>
          <a:xfrm>
            <a:off x="107504" y="2697182"/>
            <a:ext cx="4158867" cy="738664"/>
          </a:xfrm>
          <a:prstGeom prst="rect">
            <a:avLst/>
          </a:prstGeom>
        </p:spPr>
        <p:txBody>
          <a:bodyPr wrap="square">
            <a:spAutoFit/>
          </a:bodyPr>
          <a:lstStyle/>
          <a:p>
            <a:pPr algn="just"/>
            <a:r>
              <a:rPr lang="vi-VN" altLang="zh-CN" sz="1400" dirty="0" smtClean="0">
                <a:solidFill>
                  <a:schemeClr val="accent1">
                    <a:lumMod val="50000"/>
                  </a:schemeClr>
                </a:solidFill>
                <a:latin typeface="Arial" pitchFamily="34" charset="0"/>
                <a:cs typeface="Arial" pitchFamily="34" charset="0"/>
              </a:rPr>
              <a:t>Là </a:t>
            </a:r>
            <a:r>
              <a:rPr lang="vi-VN" altLang="zh-CN" sz="1400" dirty="0">
                <a:solidFill>
                  <a:schemeClr val="accent1">
                    <a:lumMod val="50000"/>
                  </a:schemeClr>
                </a:solidFill>
                <a:latin typeface="Arial" pitchFamily="34" charset="0"/>
                <a:cs typeface="Arial" pitchFamily="34" charset="0"/>
              </a:rPr>
              <a:t>dịch vụ hành chính công và các dịch vụ khác của cơ quan nhà nước được cung cấp cho các tổ chức, cá nhân trên môi trường mạng.</a:t>
            </a:r>
            <a:endParaRPr lang="en-US" altLang="zh-CN" sz="1400" dirty="0">
              <a:solidFill>
                <a:schemeClr val="accent1">
                  <a:lumMod val="50000"/>
                </a:schemeClr>
              </a:solidFill>
              <a:latin typeface="Arial" pitchFamily="34" charset="0"/>
              <a:cs typeface="Arial" pitchFamily="34" charset="0"/>
            </a:endParaRPr>
          </a:p>
        </p:txBody>
      </p:sp>
      <p:sp>
        <p:nvSpPr>
          <p:cNvPr id="9" name="TextBox 7"/>
          <p:cNvSpPr>
            <a:spLocks noChangeArrowheads="1"/>
          </p:cNvSpPr>
          <p:nvPr/>
        </p:nvSpPr>
        <p:spPr bwMode="auto">
          <a:xfrm>
            <a:off x="215845" y="2481738"/>
            <a:ext cx="39786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1400" b="1" dirty="0" err="1" smtClean="0">
                <a:solidFill>
                  <a:schemeClr val="accent1"/>
                </a:solidFill>
                <a:latin typeface="Arial" pitchFamily="34" charset="0"/>
                <a:ea typeface="微软雅黑" pitchFamily="34" charset="-122"/>
                <a:cs typeface="Arial" pitchFamily="34" charset="0"/>
                <a:sym typeface="微软雅黑" pitchFamily="34" charset="-122"/>
              </a:rPr>
              <a:t>Dịch</a:t>
            </a:r>
            <a:r>
              <a:rPr lang="en-US" altLang="zh-CN" sz="1400" b="1" dirty="0" smtClean="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vụ</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công</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trực</a:t>
            </a:r>
            <a:r>
              <a:rPr lang="en-US" altLang="zh-CN" sz="1400" b="1" dirty="0">
                <a:solidFill>
                  <a:schemeClr val="accent1"/>
                </a:solidFill>
                <a:latin typeface="Arial" pitchFamily="34" charset="0"/>
                <a:ea typeface="微软雅黑" pitchFamily="34" charset="-122"/>
                <a:cs typeface="Arial" pitchFamily="34" charset="0"/>
                <a:sym typeface="微软雅黑" pitchFamily="34" charset="-122"/>
              </a:rPr>
              <a:t> </a:t>
            </a:r>
            <a:r>
              <a:rPr lang="en-US" altLang="zh-CN" sz="1400" b="1" dirty="0" err="1">
                <a:solidFill>
                  <a:schemeClr val="accent1"/>
                </a:solidFill>
                <a:latin typeface="Arial" pitchFamily="34" charset="0"/>
                <a:ea typeface="微软雅黑" pitchFamily="34" charset="-122"/>
                <a:cs typeface="Arial" pitchFamily="34" charset="0"/>
                <a:sym typeface="微软雅黑" pitchFamily="34" charset="-122"/>
              </a:rPr>
              <a:t>tuyến</a:t>
            </a:r>
            <a:endParaRPr lang="zh-CN" altLang="en-US" sz="1400" b="1" dirty="0">
              <a:solidFill>
                <a:schemeClr val="accent1"/>
              </a:solidFill>
              <a:latin typeface="Arial" pitchFamily="34" charset="0"/>
              <a:ea typeface="微软雅黑" pitchFamily="34" charset="-122"/>
              <a:cs typeface="Arial" pitchFamily="34" charset="0"/>
              <a:sym typeface="微软雅黑" pitchFamily="34" charset="-122"/>
            </a:endParaRPr>
          </a:p>
        </p:txBody>
      </p:sp>
      <p:pic>
        <p:nvPicPr>
          <p:cNvPr id="10" name="Picture 2" descr="C:\Users\MT\Desktop\logotinhtgchinhthuc_1579158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438" y="151026"/>
            <a:ext cx="585368" cy="5783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T\Desktop\Logothuonghieu_165847357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022" y="123478"/>
            <a:ext cx="787658" cy="60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10203"/>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549674" y="589283"/>
            <a:ext cx="622508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7: </a:t>
            </a:r>
            <a:r>
              <a:rPr lang="en-US" altLang="zh-CN" sz="1400" dirty="0" err="1" smtClean="0">
                <a:latin typeface="Arial" pitchFamily="34" charset="0"/>
                <a:ea typeface="+mn-ea"/>
                <a:cs typeface="Arial" pitchFamily="34" charset="0"/>
              </a:rPr>
              <a:t>Ghi</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nhớ</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số</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sp>
        <p:nvSpPr>
          <p:cNvPr id="166" name="TextBox 13"/>
          <p:cNvSpPr txBox="1"/>
          <p:nvPr/>
        </p:nvSpPr>
        <p:spPr>
          <a:xfrm>
            <a:off x="53310" y="2447487"/>
            <a:ext cx="2214434" cy="268279"/>
          </a:xfrm>
          <a:prstGeom prst="rect">
            <a:avLst/>
          </a:prstGeom>
          <a:noFill/>
        </p:spPr>
        <p:txBody>
          <a:bodyPr wrap="square" lIns="0" tIns="0" rIns="0" bIns="0" rtlCol="0">
            <a:spAutoFit/>
          </a:bodyPr>
          <a:lstStyle/>
          <a:p>
            <a:pPr algn="ctr">
              <a:lnSpc>
                <a:spcPct val="120000"/>
              </a:lnSpc>
            </a:pPr>
            <a:r>
              <a:rPr lang="vi-VN"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Nộp hồ sơ trực tuyến</a:t>
            </a:r>
          </a:p>
        </p:txBody>
      </p:sp>
      <p:grpSp>
        <p:nvGrpSpPr>
          <p:cNvPr id="167" name="Group 166"/>
          <p:cNvGrpSpPr/>
          <p:nvPr/>
        </p:nvGrpSpPr>
        <p:grpSpPr>
          <a:xfrm>
            <a:off x="543442" y="1423517"/>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03</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2339752" y="1274719"/>
            <a:ext cx="0" cy="172907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74"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057329"/>
            <a:ext cx="6336704" cy="158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5292080" y="684316"/>
            <a:ext cx="648072" cy="806525"/>
          </a:xfrm>
          <a:prstGeom prst="straightConnector1">
            <a:avLst/>
          </a:prstGeom>
          <a:ln>
            <a:solidFill>
              <a:srgbClr val="DB2C03"/>
            </a:solidFill>
            <a:tailEnd type="arrow"/>
          </a:ln>
        </p:spPr>
        <p:style>
          <a:lnRef idx="3">
            <a:schemeClr val="accent1"/>
          </a:lnRef>
          <a:fillRef idx="0">
            <a:schemeClr val="accent1"/>
          </a:fillRef>
          <a:effectRef idx="2">
            <a:schemeClr val="accent1"/>
          </a:effectRef>
          <a:fontRef idx="minor">
            <a:schemeClr val="tx1"/>
          </a:fontRef>
        </p:style>
      </p:cxnSp>
      <p:grpSp>
        <p:nvGrpSpPr>
          <p:cNvPr id="4" name="Group 3"/>
          <p:cNvGrpSpPr/>
          <p:nvPr/>
        </p:nvGrpSpPr>
        <p:grpSpPr>
          <a:xfrm>
            <a:off x="3808998" y="2991215"/>
            <a:ext cx="3830260" cy="778346"/>
            <a:chOff x="3910092" y="3178500"/>
            <a:chExt cx="3038172" cy="617386"/>
          </a:xfrm>
        </p:grpSpPr>
        <p:sp>
          <p:nvSpPr>
            <p:cNvPr id="15" name="Freeform: Shape 83"/>
            <p:cNvSpPr/>
            <p:nvPr/>
          </p:nvSpPr>
          <p:spPr>
            <a:xfrm rot="5400000">
              <a:off x="4642500" y="2963758"/>
              <a:ext cx="570500" cy="999987"/>
            </a:xfrm>
            <a:custGeom>
              <a:avLst/>
              <a:gdLst>
                <a:gd name="connsiteX0" fmla="*/ 0 w 680167"/>
                <a:gd name="connsiteY0" fmla="*/ 475807 h 1192213"/>
                <a:gd name="connsiteX1" fmla="*/ 0 w 680167"/>
                <a:gd name="connsiteY1" fmla="*/ 389381 h 1192213"/>
                <a:gd name="connsiteX2" fmla="*/ 1 w 680167"/>
                <a:gd name="connsiteY2" fmla="*/ 389376 h 1192213"/>
                <a:gd name="connsiteX3" fmla="*/ 1 w 680167"/>
                <a:gd name="connsiteY3" fmla="*/ 0 h 1192213"/>
                <a:gd name="connsiteX4" fmla="*/ 311151 w 680167"/>
                <a:gd name="connsiteY4" fmla="*/ 0 h 1192213"/>
                <a:gd name="connsiteX5" fmla="*/ 311151 w 680167"/>
                <a:gd name="connsiteY5" fmla="*/ 277019 h 1192213"/>
                <a:gd name="connsiteX6" fmla="*/ 433739 w 680167"/>
                <a:gd name="connsiteY6" fmla="*/ 277019 h 1192213"/>
                <a:gd name="connsiteX7" fmla="*/ 546101 w 680167"/>
                <a:gd name="connsiteY7" fmla="*/ 389381 h 1192213"/>
                <a:gd name="connsiteX8" fmla="*/ 546101 w 680167"/>
                <a:gd name="connsiteY8" fmla="*/ 432594 h 1192213"/>
                <a:gd name="connsiteX9" fmla="*/ 546817 w 680167"/>
                <a:gd name="connsiteY9" fmla="*/ 432594 h 1192213"/>
                <a:gd name="connsiteX10" fmla="*/ 546817 w 680167"/>
                <a:gd name="connsiteY10" fmla="*/ 861217 h 1192213"/>
                <a:gd name="connsiteX11" fmla="*/ 680167 w 680167"/>
                <a:gd name="connsiteY11" fmla="*/ 861217 h 1192213"/>
                <a:gd name="connsiteX12" fmla="*/ 413467 w 680167"/>
                <a:gd name="connsiteY12" fmla="*/ 1192213 h 1192213"/>
                <a:gd name="connsiteX13" fmla="*/ 146767 w 680167"/>
                <a:gd name="connsiteY13" fmla="*/ 861217 h 1192213"/>
                <a:gd name="connsiteX14" fmla="*/ 280117 w 680167"/>
                <a:gd name="connsiteY14" fmla="*/ 861217 h 1192213"/>
                <a:gd name="connsiteX15" fmla="*/ 280117 w 680167"/>
                <a:gd name="connsiteY15" fmla="*/ 588169 h 1192213"/>
                <a:gd name="connsiteX16" fmla="*/ 112362 w 680167"/>
                <a:gd name="connsiteY16" fmla="*/ 588169 h 1192213"/>
                <a:gd name="connsiteX17" fmla="*/ 0 w 680167"/>
                <a:gd name="connsiteY17" fmla="*/ 475807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0167" h="1192213">
                  <a:moveTo>
                    <a:pt x="0" y="475807"/>
                  </a:moveTo>
                  <a:lnTo>
                    <a:pt x="0" y="389381"/>
                  </a:lnTo>
                  <a:lnTo>
                    <a:pt x="1" y="389376"/>
                  </a:lnTo>
                  <a:lnTo>
                    <a:pt x="1" y="0"/>
                  </a:lnTo>
                  <a:lnTo>
                    <a:pt x="311151" y="0"/>
                  </a:lnTo>
                  <a:lnTo>
                    <a:pt x="311151" y="277019"/>
                  </a:lnTo>
                  <a:lnTo>
                    <a:pt x="433739" y="277019"/>
                  </a:lnTo>
                  <a:cubicBezTo>
                    <a:pt x="495795" y="277019"/>
                    <a:pt x="546101" y="327325"/>
                    <a:pt x="546101" y="389381"/>
                  </a:cubicBezTo>
                  <a:lnTo>
                    <a:pt x="546101" y="432594"/>
                  </a:lnTo>
                  <a:lnTo>
                    <a:pt x="546817" y="432594"/>
                  </a:lnTo>
                  <a:lnTo>
                    <a:pt x="546817" y="861217"/>
                  </a:lnTo>
                  <a:lnTo>
                    <a:pt x="680167" y="861217"/>
                  </a:lnTo>
                  <a:lnTo>
                    <a:pt x="413467" y="1192213"/>
                  </a:lnTo>
                  <a:lnTo>
                    <a:pt x="146767" y="861217"/>
                  </a:lnTo>
                  <a:lnTo>
                    <a:pt x="280117" y="861217"/>
                  </a:lnTo>
                  <a:lnTo>
                    <a:pt x="280117" y="588169"/>
                  </a:lnTo>
                  <a:lnTo>
                    <a:pt x="112362" y="588169"/>
                  </a:lnTo>
                  <a:cubicBezTo>
                    <a:pt x="50306" y="588169"/>
                    <a:pt x="0" y="537863"/>
                    <a:pt x="0" y="4758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endParaRPr>
            </a:p>
          </p:txBody>
        </p:sp>
        <p:sp>
          <p:nvSpPr>
            <p:cNvPr id="16" name="Freeform: Shape 93"/>
            <p:cNvSpPr/>
            <p:nvPr/>
          </p:nvSpPr>
          <p:spPr>
            <a:xfrm rot="16200000" flipH="1">
              <a:off x="5642487" y="2963756"/>
              <a:ext cx="570500" cy="999987"/>
            </a:xfrm>
            <a:custGeom>
              <a:avLst/>
              <a:gdLst>
                <a:gd name="connsiteX0" fmla="*/ 0 w 680167"/>
                <a:gd name="connsiteY0" fmla="*/ 475807 h 1192213"/>
                <a:gd name="connsiteX1" fmla="*/ 0 w 680167"/>
                <a:gd name="connsiteY1" fmla="*/ 389381 h 1192213"/>
                <a:gd name="connsiteX2" fmla="*/ 1 w 680167"/>
                <a:gd name="connsiteY2" fmla="*/ 389376 h 1192213"/>
                <a:gd name="connsiteX3" fmla="*/ 1 w 680167"/>
                <a:gd name="connsiteY3" fmla="*/ 0 h 1192213"/>
                <a:gd name="connsiteX4" fmla="*/ 311151 w 680167"/>
                <a:gd name="connsiteY4" fmla="*/ 0 h 1192213"/>
                <a:gd name="connsiteX5" fmla="*/ 311151 w 680167"/>
                <a:gd name="connsiteY5" fmla="*/ 277019 h 1192213"/>
                <a:gd name="connsiteX6" fmla="*/ 433739 w 680167"/>
                <a:gd name="connsiteY6" fmla="*/ 277019 h 1192213"/>
                <a:gd name="connsiteX7" fmla="*/ 546101 w 680167"/>
                <a:gd name="connsiteY7" fmla="*/ 389381 h 1192213"/>
                <a:gd name="connsiteX8" fmla="*/ 546101 w 680167"/>
                <a:gd name="connsiteY8" fmla="*/ 432594 h 1192213"/>
                <a:gd name="connsiteX9" fmla="*/ 546817 w 680167"/>
                <a:gd name="connsiteY9" fmla="*/ 432594 h 1192213"/>
                <a:gd name="connsiteX10" fmla="*/ 546817 w 680167"/>
                <a:gd name="connsiteY10" fmla="*/ 861217 h 1192213"/>
                <a:gd name="connsiteX11" fmla="*/ 680167 w 680167"/>
                <a:gd name="connsiteY11" fmla="*/ 861217 h 1192213"/>
                <a:gd name="connsiteX12" fmla="*/ 413467 w 680167"/>
                <a:gd name="connsiteY12" fmla="*/ 1192213 h 1192213"/>
                <a:gd name="connsiteX13" fmla="*/ 146767 w 680167"/>
                <a:gd name="connsiteY13" fmla="*/ 861217 h 1192213"/>
                <a:gd name="connsiteX14" fmla="*/ 280117 w 680167"/>
                <a:gd name="connsiteY14" fmla="*/ 861217 h 1192213"/>
                <a:gd name="connsiteX15" fmla="*/ 280117 w 680167"/>
                <a:gd name="connsiteY15" fmla="*/ 588169 h 1192213"/>
                <a:gd name="connsiteX16" fmla="*/ 112362 w 680167"/>
                <a:gd name="connsiteY16" fmla="*/ 588169 h 1192213"/>
                <a:gd name="connsiteX17" fmla="*/ 0 w 680167"/>
                <a:gd name="connsiteY17" fmla="*/ 475807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0167" h="1192213">
                  <a:moveTo>
                    <a:pt x="0" y="475807"/>
                  </a:moveTo>
                  <a:lnTo>
                    <a:pt x="0" y="389381"/>
                  </a:lnTo>
                  <a:lnTo>
                    <a:pt x="1" y="389376"/>
                  </a:lnTo>
                  <a:lnTo>
                    <a:pt x="1" y="0"/>
                  </a:lnTo>
                  <a:lnTo>
                    <a:pt x="311151" y="0"/>
                  </a:lnTo>
                  <a:lnTo>
                    <a:pt x="311151" y="277019"/>
                  </a:lnTo>
                  <a:lnTo>
                    <a:pt x="433739" y="277019"/>
                  </a:lnTo>
                  <a:cubicBezTo>
                    <a:pt x="495795" y="277019"/>
                    <a:pt x="546101" y="327325"/>
                    <a:pt x="546101" y="389381"/>
                  </a:cubicBezTo>
                  <a:lnTo>
                    <a:pt x="546101" y="432594"/>
                  </a:lnTo>
                  <a:lnTo>
                    <a:pt x="546817" y="432594"/>
                  </a:lnTo>
                  <a:lnTo>
                    <a:pt x="546817" y="861217"/>
                  </a:lnTo>
                  <a:lnTo>
                    <a:pt x="680167" y="861217"/>
                  </a:lnTo>
                  <a:lnTo>
                    <a:pt x="413467" y="1192213"/>
                  </a:lnTo>
                  <a:lnTo>
                    <a:pt x="146767" y="861217"/>
                  </a:lnTo>
                  <a:lnTo>
                    <a:pt x="280117" y="861217"/>
                  </a:lnTo>
                  <a:lnTo>
                    <a:pt x="280117" y="588169"/>
                  </a:lnTo>
                  <a:lnTo>
                    <a:pt x="112362" y="588169"/>
                  </a:lnTo>
                  <a:cubicBezTo>
                    <a:pt x="50306" y="588169"/>
                    <a:pt x="0" y="537863"/>
                    <a:pt x="0" y="475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endParaRPr>
            </a:p>
          </p:txBody>
        </p:sp>
        <p:sp>
          <p:nvSpPr>
            <p:cNvPr id="17" name="Oval 118"/>
            <p:cNvSpPr/>
            <p:nvPr/>
          </p:nvSpPr>
          <p:spPr>
            <a:xfrm>
              <a:off x="6502498" y="3350120"/>
              <a:ext cx="445766" cy="445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endParaRPr>
            </a:p>
          </p:txBody>
        </p:sp>
        <p:sp>
          <p:nvSpPr>
            <p:cNvPr id="18" name="Freeform: Shape 125"/>
            <p:cNvSpPr>
              <a:spLocks/>
            </p:cNvSpPr>
            <p:nvPr/>
          </p:nvSpPr>
          <p:spPr bwMode="auto">
            <a:xfrm>
              <a:off x="6618213" y="3471800"/>
              <a:ext cx="214313" cy="202406"/>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solidFill>
              <a:schemeClr val="bg1"/>
            </a:solidFill>
            <a:ln w="9525">
              <a:noFill/>
              <a:round/>
              <a:headEnd/>
              <a:tailEnd/>
            </a:ln>
          </p:spPr>
          <p:txBody>
            <a:bodyPr anchor="ctr"/>
            <a:lstStyle/>
            <a:p>
              <a:pPr algn="ctr"/>
              <a:endParaRPr sz="1600">
                <a:solidFill>
                  <a:schemeClr val="bg1">
                    <a:lumMod val="50000"/>
                  </a:schemeClr>
                </a:solidFill>
              </a:endParaRPr>
            </a:p>
          </p:txBody>
        </p:sp>
        <p:sp>
          <p:nvSpPr>
            <p:cNvPr id="19" name="Oval 120"/>
            <p:cNvSpPr/>
            <p:nvPr/>
          </p:nvSpPr>
          <p:spPr>
            <a:xfrm>
              <a:off x="3910092" y="3350120"/>
              <a:ext cx="445766" cy="445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endParaRPr>
            </a:p>
          </p:txBody>
        </p:sp>
        <p:sp>
          <p:nvSpPr>
            <p:cNvPr id="20" name="Freeform: Shape 129"/>
            <p:cNvSpPr>
              <a:spLocks/>
            </p:cNvSpPr>
            <p:nvPr/>
          </p:nvSpPr>
          <p:spPr bwMode="auto">
            <a:xfrm>
              <a:off x="4031178" y="3472990"/>
              <a:ext cx="203597" cy="200025"/>
            </a:xfrm>
            <a:custGeom>
              <a:avLst/>
              <a:gdLst/>
              <a:ahLst/>
              <a:cxnLst>
                <a:cxn ang="0">
                  <a:pos x="107" y="50"/>
                </a:cxn>
                <a:cxn ang="0">
                  <a:pos x="59" y="6"/>
                </a:cxn>
                <a:cxn ang="0">
                  <a:pos x="12" y="50"/>
                </a:cxn>
                <a:cxn ang="0">
                  <a:pos x="16" y="50"/>
                </a:cxn>
                <a:cxn ang="0">
                  <a:pos x="25" y="26"/>
                </a:cxn>
                <a:cxn ang="0">
                  <a:pos x="59" y="11"/>
                </a:cxn>
                <a:cxn ang="0">
                  <a:pos x="93" y="26"/>
                </a:cxn>
                <a:cxn ang="0">
                  <a:pos x="103" y="50"/>
                </a:cxn>
                <a:cxn ang="0">
                  <a:pos x="107" y="50"/>
                </a:cxn>
                <a:cxn ang="0">
                  <a:pos x="96" y="64"/>
                </a:cxn>
                <a:cxn ang="0">
                  <a:pos x="96" y="56"/>
                </a:cxn>
                <a:cxn ang="0">
                  <a:pos x="72" y="47"/>
                </a:cxn>
                <a:cxn ang="0">
                  <a:pos x="75" y="54"/>
                </a:cxn>
                <a:cxn ang="0">
                  <a:pos x="46" y="38"/>
                </a:cxn>
                <a:cxn ang="0">
                  <a:pos x="45" y="36"/>
                </a:cxn>
                <a:cxn ang="0">
                  <a:pos x="45" y="36"/>
                </a:cxn>
                <a:cxn ang="0">
                  <a:pos x="45" y="36"/>
                </a:cxn>
                <a:cxn ang="0">
                  <a:pos x="42" y="34"/>
                </a:cxn>
                <a:cxn ang="0">
                  <a:pos x="22" y="59"/>
                </a:cxn>
                <a:cxn ang="0">
                  <a:pos x="22" y="64"/>
                </a:cxn>
                <a:cxn ang="0">
                  <a:pos x="25" y="79"/>
                </a:cxn>
                <a:cxn ang="0">
                  <a:pos x="49" y="89"/>
                </a:cxn>
                <a:cxn ang="0">
                  <a:pos x="58" y="84"/>
                </a:cxn>
                <a:cxn ang="0">
                  <a:pos x="68" y="92"/>
                </a:cxn>
                <a:cxn ang="0">
                  <a:pos x="58" y="99"/>
                </a:cxn>
                <a:cxn ang="0">
                  <a:pos x="49" y="94"/>
                </a:cxn>
                <a:cxn ang="0">
                  <a:pos x="30" y="90"/>
                </a:cxn>
                <a:cxn ang="0">
                  <a:pos x="59" y="109"/>
                </a:cxn>
                <a:cxn ang="0">
                  <a:pos x="96" y="64"/>
                </a:cxn>
                <a:cxn ang="0">
                  <a:pos x="119" y="60"/>
                </a:cxn>
                <a:cxn ang="0">
                  <a:pos x="119" y="72"/>
                </a:cxn>
                <a:cxn ang="0">
                  <a:pos x="108" y="82"/>
                </a:cxn>
                <a:cxn ang="0">
                  <a:pos x="100" y="82"/>
                </a:cxn>
                <a:cxn ang="0">
                  <a:pos x="59" y="116"/>
                </a:cxn>
                <a:cxn ang="0">
                  <a:pos x="18" y="82"/>
                </a:cxn>
                <a:cxn ang="0">
                  <a:pos x="10" y="82"/>
                </a:cxn>
                <a:cxn ang="0">
                  <a:pos x="0" y="72"/>
                </a:cxn>
                <a:cxn ang="0">
                  <a:pos x="0" y="60"/>
                </a:cxn>
                <a:cxn ang="0">
                  <a:pos x="5" y="51"/>
                </a:cxn>
                <a:cxn ang="0">
                  <a:pos x="20" y="13"/>
                </a:cxn>
                <a:cxn ang="0">
                  <a:pos x="59" y="0"/>
                </a:cxn>
                <a:cxn ang="0">
                  <a:pos x="99" y="13"/>
                </a:cxn>
                <a:cxn ang="0">
                  <a:pos x="113" y="51"/>
                </a:cxn>
                <a:cxn ang="0">
                  <a:pos x="119" y="60"/>
                </a:cxn>
                <a:cxn ang="0">
                  <a:pos x="75" y="58"/>
                </a:cxn>
                <a:cxn ang="0">
                  <a:pos x="69" y="64"/>
                </a:cxn>
                <a:cxn ang="0">
                  <a:pos x="75" y="70"/>
                </a:cxn>
                <a:cxn ang="0">
                  <a:pos x="81" y="64"/>
                </a:cxn>
                <a:cxn ang="0">
                  <a:pos x="75" y="58"/>
                </a:cxn>
                <a:cxn ang="0">
                  <a:pos x="50" y="64"/>
                </a:cxn>
                <a:cxn ang="0">
                  <a:pos x="44" y="70"/>
                </a:cxn>
                <a:cxn ang="0">
                  <a:pos x="38" y="64"/>
                </a:cxn>
                <a:cxn ang="0">
                  <a:pos x="44" y="58"/>
                </a:cxn>
                <a:cxn ang="0">
                  <a:pos x="50" y="64"/>
                </a:cxn>
              </a:cxnLst>
              <a:rect l="0" t="0" r="r" b="b"/>
              <a:pathLst>
                <a:path w="119" h="116">
                  <a:moveTo>
                    <a:pt x="107" y="50"/>
                  </a:moveTo>
                  <a:cubicBezTo>
                    <a:pt x="106" y="21"/>
                    <a:pt x="90" y="6"/>
                    <a:pt x="59" y="6"/>
                  </a:cubicBezTo>
                  <a:cubicBezTo>
                    <a:pt x="29" y="6"/>
                    <a:pt x="12" y="21"/>
                    <a:pt x="12" y="50"/>
                  </a:cubicBezTo>
                  <a:cubicBezTo>
                    <a:pt x="16" y="50"/>
                    <a:pt x="16" y="50"/>
                    <a:pt x="16" y="50"/>
                  </a:cubicBezTo>
                  <a:cubicBezTo>
                    <a:pt x="17" y="40"/>
                    <a:pt x="20" y="32"/>
                    <a:pt x="25" y="26"/>
                  </a:cubicBezTo>
                  <a:cubicBezTo>
                    <a:pt x="33" y="16"/>
                    <a:pt x="44" y="11"/>
                    <a:pt x="59" y="11"/>
                  </a:cubicBezTo>
                  <a:cubicBezTo>
                    <a:pt x="74" y="11"/>
                    <a:pt x="86" y="16"/>
                    <a:pt x="93" y="26"/>
                  </a:cubicBezTo>
                  <a:cubicBezTo>
                    <a:pt x="98" y="32"/>
                    <a:pt x="101" y="40"/>
                    <a:pt x="103" y="50"/>
                  </a:cubicBezTo>
                  <a:lnTo>
                    <a:pt x="107" y="50"/>
                  </a:lnTo>
                  <a:close/>
                  <a:moveTo>
                    <a:pt x="96" y="64"/>
                  </a:moveTo>
                  <a:cubicBezTo>
                    <a:pt x="96" y="61"/>
                    <a:pt x="96" y="59"/>
                    <a:pt x="96" y="56"/>
                  </a:cubicBezTo>
                  <a:cubicBezTo>
                    <a:pt x="91" y="52"/>
                    <a:pt x="83" y="49"/>
                    <a:pt x="72" y="47"/>
                  </a:cubicBezTo>
                  <a:cubicBezTo>
                    <a:pt x="73" y="49"/>
                    <a:pt x="75" y="51"/>
                    <a:pt x="75" y="54"/>
                  </a:cubicBezTo>
                  <a:cubicBezTo>
                    <a:pt x="69" y="49"/>
                    <a:pt x="56" y="50"/>
                    <a:pt x="46" y="38"/>
                  </a:cubicBezTo>
                  <a:cubicBezTo>
                    <a:pt x="46" y="38"/>
                    <a:pt x="45" y="37"/>
                    <a:pt x="45" y="36"/>
                  </a:cubicBezTo>
                  <a:cubicBezTo>
                    <a:pt x="45" y="36"/>
                    <a:pt x="45" y="36"/>
                    <a:pt x="45" y="36"/>
                  </a:cubicBezTo>
                  <a:cubicBezTo>
                    <a:pt x="45" y="36"/>
                    <a:pt x="45" y="36"/>
                    <a:pt x="45" y="36"/>
                  </a:cubicBezTo>
                  <a:cubicBezTo>
                    <a:pt x="43" y="34"/>
                    <a:pt x="42" y="33"/>
                    <a:pt x="42" y="34"/>
                  </a:cubicBezTo>
                  <a:cubicBezTo>
                    <a:pt x="42" y="47"/>
                    <a:pt x="33" y="58"/>
                    <a:pt x="22" y="59"/>
                  </a:cubicBezTo>
                  <a:cubicBezTo>
                    <a:pt x="22" y="61"/>
                    <a:pt x="22" y="62"/>
                    <a:pt x="22" y="64"/>
                  </a:cubicBezTo>
                  <a:cubicBezTo>
                    <a:pt x="22" y="69"/>
                    <a:pt x="23" y="75"/>
                    <a:pt x="25" y="79"/>
                  </a:cubicBezTo>
                  <a:cubicBezTo>
                    <a:pt x="31" y="86"/>
                    <a:pt x="40" y="88"/>
                    <a:pt x="49" y="89"/>
                  </a:cubicBezTo>
                  <a:cubicBezTo>
                    <a:pt x="50" y="86"/>
                    <a:pt x="54" y="84"/>
                    <a:pt x="58" y="84"/>
                  </a:cubicBezTo>
                  <a:cubicBezTo>
                    <a:pt x="64" y="84"/>
                    <a:pt x="68" y="88"/>
                    <a:pt x="68" y="92"/>
                  </a:cubicBezTo>
                  <a:cubicBezTo>
                    <a:pt x="68" y="96"/>
                    <a:pt x="64" y="99"/>
                    <a:pt x="58" y="99"/>
                  </a:cubicBezTo>
                  <a:cubicBezTo>
                    <a:pt x="54" y="99"/>
                    <a:pt x="50" y="97"/>
                    <a:pt x="49" y="94"/>
                  </a:cubicBezTo>
                  <a:cubicBezTo>
                    <a:pt x="43" y="94"/>
                    <a:pt x="36" y="93"/>
                    <a:pt x="30" y="90"/>
                  </a:cubicBezTo>
                  <a:cubicBezTo>
                    <a:pt x="38" y="102"/>
                    <a:pt x="51" y="109"/>
                    <a:pt x="59" y="109"/>
                  </a:cubicBezTo>
                  <a:cubicBezTo>
                    <a:pt x="72" y="109"/>
                    <a:pt x="96" y="93"/>
                    <a:pt x="96" y="64"/>
                  </a:cubicBezTo>
                  <a:moveTo>
                    <a:pt x="119" y="60"/>
                  </a:moveTo>
                  <a:cubicBezTo>
                    <a:pt x="119" y="72"/>
                    <a:pt x="119" y="72"/>
                    <a:pt x="119" y="72"/>
                  </a:cubicBezTo>
                  <a:cubicBezTo>
                    <a:pt x="119" y="78"/>
                    <a:pt x="114" y="82"/>
                    <a:pt x="108" y="82"/>
                  </a:cubicBezTo>
                  <a:cubicBezTo>
                    <a:pt x="100" y="82"/>
                    <a:pt x="100" y="82"/>
                    <a:pt x="100" y="82"/>
                  </a:cubicBezTo>
                  <a:cubicBezTo>
                    <a:pt x="93" y="103"/>
                    <a:pt x="73" y="116"/>
                    <a:pt x="59" y="116"/>
                  </a:cubicBezTo>
                  <a:cubicBezTo>
                    <a:pt x="45" y="116"/>
                    <a:pt x="26" y="103"/>
                    <a:pt x="18" y="82"/>
                  </a:cubicBezTo>
                  <a:cubicBezTo>
                    <a:pt x="10" y="82"/>
                    <a:pt x="10" y="82"/>
                    <a:pt x="10" y="82"/>
                  </a:cubicBezTo>
                  <a:cubicBezTo>
                    <a:pt x="5" y="82"/>
                    <a:pt x="0" y="78"/>
                    <a:pt x="0" y="72"/>
                  </a:cubicBezTo>
                  <a:cubicBezTo>
                    <a:pt x="0" y="60"/>
                    <a:pt x="0" y="60"/>
                    <a:pt x="0" y="60"/>
                  </a:cubicBezTo>
                  <a:cubicBezTo>
                    <a:pt x="0" y="56"/>
                    <a:pt x="2" y="53"/>
                    <a:pt x="5" y="51"/>
                  </a:cubicBezTo>
                  <a:cubicBezTo>
                    <a:pt x="6" y="35"/>
                    <a:pt x="10" y="22"/>
                    <a:pt x="20" y="13"/>
                  </a:cubicBezTo>
                  <a:cubicBezTo>
                    <a:pt x="29" y="4"/>
                    <a:pt x="42" y="0"/>
                    <a:pt x="59" y="0"/>
                  </a:cubicBezTo>
                  <a:cubicBezTo>
                    <a:pt x="76" y="0"/>
                    <a:pt x="89" y="4"/>
                    <a:pt x="99" y="13"/>
                  </a:cubicBezTo>
                  <a:cubicBezTo>
                    <a:pt x="108" y="22"/>
                    <a:pt x="113" y="35"/>
                    <a:pt x="113" y="51"/>
                  </a:cubicBezTo>
                  <a:cubicBezTo>
                    <a:pt x="116" y="53"/>
                    <a:pt x="119" y="56"/>
                    <a:pt x="119" y="60"/>
                  </a:cubicBezTo>
                  <a:moveTo>
                    <a:pt x="75" y="58"/>
                  </a:moveTo>
                  <a:cubicBezTo>
                    <a:pt x="71" y="58"/>
                    <a:pt x="69" y="60"/>
                    <a:pt x="69" y="64"/>
                  </a:cubicBezTo>
                  <a:cubicBezTo>
                    <a:pt x="69" y="67"/>
                    <a:pt x="71" y="70"/>
                    <a:pt x="75" y="70"/>
                  </a:cubicBezTo>
                  <a:cubicBezTo>
                    <a:pt x="78" y="70"/>
                    <a:pt x="81" y="67"/>
                    <a:pt x="81" y="64"/>
                  </a:cubicBezTo>
                  <a:cubicBezTo>
                    <a:pt x="81" y="60"/>
                    <a:pt x="78" y="58"/>
                    <a:pt x="75" y="58"/>
                  </a:cubicBezTo>
                  <a:moveTo>
                    <a:pt x="50" y="64"/>
                  </a:moveTo>
                  <a:cubicBezTo>
                    <a:pt x="50" y="67"/>
                    <a:pt x="47" y="70"/>
                    <a:pt x="44" y="70"/>
                  </a:cubicBezTo>
                  <a:cubicBezTo>
                    <a:pt x="40" y="70"/>
                    <a:pt x="38" y="67"/>
                    <a:pt x="38" y="64"/>
                  </a:cubicBezTo>
                  <a:cubicBezTo>
                    <a:pt x="38" y="60"/>
                    <a:pt x="40" y="58"/>
                    <a:pt x="44" y="58"/>
                  </a:cubicBezTo>
                  <a:cubicBezTo>
                    <a:pt x="47" y="58"/>
                    <a:pt x="50" y="60"/>
                    <a:pt x="50" y="64"/>
                  </a:cubicBezTo>
                </a:path>
              </a:pathLst>
            </a:custGeom>
            <a:solidFill>
              <a:schemeClr val="bg1"/>
            </a:solidFill>
            <a:ln w="9525">
              <a:noFill/>
              <a:round/>
              <a:headEnd/>
              <a:tailEnd/>
            </a:ln>
          </p:spPr>
          <p:txBody>
            <a:bodyPr anchor="ctr"/>
            <a:lstStyle/>
            <a:p>
              <a:pPr algn="ctr"/>
              <a:endParaRPr sz="1600">
                <a:solidFill>
                  <a:schemeClr val="bg1">
                    <a:lumMod val="50000"/>
                  </a:schemeClr>
                </a:solidFill>
              </a:endParaRPr>
            </a:p>
          </p:txBody>
        </p:sp>
      </p:grpSp>
      <p:sp>
        <p:nvSpPr>
          <p:cNvPr id="28"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993221" y="3942638"/>
            <a:ext cx="208823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Nhớ</a:t>
            </a:r>
            <a:r>
              <a:rPr lang="en-US" altLang="zh-CN" sz="1400" b="1" dirty="0" smtClean="0">
                <a:solidFill>
                  <a:schemeClr val="accent1"/>
                </a:solidFill>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Ghi</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nhớ</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số</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sp>
        <p:nvSpPr>
          <p:cNvPr id="2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5741243" y="3869540"/>
            <a:ext cx="331236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Tìm</a:t>
            </a:r>
            <a:r>
              <a:rPr lang="en-US" altLang="zh-CN" sz="1400" b="1" dirty="0" smtClean="0">
                <a:solidFill>
                  <a:schemeClr val="accent1"/>
                </a:solidFill>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Nhập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số</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để</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theo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dõi</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tình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hình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xử</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lý</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cập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nhật</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thông</a:t>
            </a:r>
            <a:r>
              <a:rPr lang="en-US" altLang="zh-CN" sz="1400" dirty="0" smtClean="0">
                <a:latin typeface="Arial" pitchFamily="34" charset="0"/>
                <a:ea typeface="+mn-ea"/>
                <a:cs typeface="Arial" pitchFamily="34" charset="0"/>
              </a:rPr>
              <a:t> tin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a:t>
            </a:r>
            <a:endParaRPr lang="zh-CN" altLang="en-US" sz="1400" dirty="0">
              <a:latin typeface="Arial" pitchFamily="34" charset="0"/>
              <a:ea typeface="+mn-ea"/>
              <a:cs typeface="Arial" pitchFamily="34" charset="0"/>
            </a:endParaRPr>
          </a:p>
        </p:txBody>
      </p:sp>
    </p:spTree>
    <p:extLst>
      <p:ext uri="{BB962C8B-B14F-4D97-AF65-F5344CB8AC3E}">
        <p14:creationId xmlns:p14="http://schemas.microsoft.com/office/powerpoint/2010/main" val="393273496"/>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1979712" y="381189"/>
            <a:ext cx="3168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1: </a:t>
            </a:r>
            <a:r>
              <a:rPr lang="en-US" altLang="zh-CN" sz="1400" dirty="0" err="1" smtClean="0">
                <a:latin typeface="Arial" pitchFamily="34" charset="0"/>
                <a:ea typeface="+mn-ea"/>
                <a:cs typeface="Arial" pitchFamily="34" charset="0"/>
              </a:rPr>
              <a:t>Nhấn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a:latin typeface="Arial" pitchFamily="34" charset="0"/>
                <a:ea typeface="+mn-ea"/>
                <a:cs typeface="Arial" pitchFamily="34" charset="0"/>
              </a:rPr>
              <a:t>t</a:t>
            </a:r>
            <a:r>
              <a:rPr lang="en-US" altLang="zh-CN" sz="1400" dirty="0" err="1" smtClean="0">
                <a:latin typeface="Arial" pitchFamily="34" charset="0"/>
                <a:ea typeface="+mn-ea"/>
                <a:cs typeface="Arial" pitchFamily="34" charset="0"/>
              </a:rPr>
              <a:t>ra</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cứu</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sp>
        <p:nvSpPr>
          <p:cNvPr id="166" name="TextBox 13"/>
          <p:cNvSpPr txBox="1"/>
          <p:nvPr/>
        </p:nvSpPr>
        <p:spPr>
          <a:xfrm>
            <a:off x="53310" y="2447487"/>
            <a:ext cx="1926402" cy="295466"/>
          </a:xfrm>
          <a:prstGeom prst="rect">
            <a:avLst/>
          </a:prstGeom>
          <a:noFill/>
        </p:spPr>
        <p:txBody>
          <a:bodyPr wrap="square" lIns="0" tIns="0" rIns="0" bIns="0" rtlCol="0">
            <a:spAutoFit/>
          </a:bodyPr>
          <a:lstStyle/>
          <a:p>
            <a:pPr algn="ctr">
              <a:lnSpc>
                <a:spcPct val="120000"/>
              </a:lnSpc>
            </a:pP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Theo </a:t>
            </a:r>
            <a:r>
              <a:rPr lang="en-US" altLang="zh-CN" sz="1600" b="1"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dõi</a:t>
            </a: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kết</a:t>
            </a: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quả</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7" name="Group 166"/>
          <p:cNvGrpSpPr/>
          <p:nvPr/>
        </p:nvGrpSpPr>
        <p:grpSpPr>
          <a:xfrm>
            <a:off x="543442" y="1423517"/>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04</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1979712" y="1240602"/>
            <a:ext cx="0" cy="172907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74"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18775"/>
            <a:ext cx="4104456" cy="20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1979712" y="823789"/>
            <a:ext cx="7164289"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2: </a:t>
            </a:r>
            <a:r>
              <a:rPr lang="en-US" altLang="zh-CN" sz="1400" dirty="0" err="1" smtClean="0">
                <a:latin typeface="Arial" pitchFamily="34" charset="0"/>
                <a:ea typeface="+mn-ea"/>
                <a:cs typeface="Arial" pitchFamily="34" charset="0"/>
              </a:rPr>
              <a:t>Nhập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số</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đã</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ghi</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nhớ</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hoặc</a:t>
            </a:r>
            <a:r>
              <a:rPr lang="en-US" altLang="zh-CN" sz="1400" dirty="0" smtClean="0">
                <a:latin typeface="Arial" pitchFamily="34" charset="0"/>
                <a:ea typeface="+mn-ea"/>
                <a:cs typeface="Arial" pitchFamily="34" charset="0"/>
              </a:rPr>
              <a:t> CMND/CCCD; </a:t>
            </a:r>
            <a:r>
              <a:rPr lang="en-US" altLang="zh-CN" sz="1400" dirty="0" err="1" smtClean="0">
                <a:latin typeface="Arial" pitchFamily="34" charset="0"/>
                <a:ea typeface="+mn-ea"/>
                <a:cs typeface="Arial" pitchFamily="34" charset="0"/>
              </a:rPr>
              <a:t>hoặc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họ</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tên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công</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dân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nộp</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1268537"/>
            <a:ext cx="6460373" cy="281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1979712" y="4227934"/>
            <a:ext cx="3293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3: </a:t>
            </a:r>
            <a:r>
              <a:rPr lang="en-US" altLang="zh-CN" sz="1400" dirty="0" err="1" smtClean="0">
                <a:latin typeface="Arial" pitchFamily="34" charset="0"/>
                <a:ea typeface="+mn-ea"/>
                <a:cs typeface="Arial" pitchFamily="34" charset="0"/>
              </a:rPr>
              <a:t>Nhấn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tìm</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kiếm</a:t>
            </a:r>
            <a:endParaRPr lang="zh-CN" altLang="en-US" sz="1400" dirty="0">
              <a:latin typeface="Arial" pitchFamily="34" charset="0"/>
              <a:ea typeface="+mn-ea"/>
              <a:cs typeface="Arial" pitchFamily="34" charset="0"/>
            </a:endParaRPr>
          </a:p>
        </p:txBody>
      </p:sp>
      <p:cxnSp>
        <p:nvCxnSpPr>
          <p:cNvPr id="5" name="Straight Arrow Connector 4"/>
          <p:cNvCxnSpPr/>
          <p:nvPr/>
        </p:nvCxnSpPr>
        <p:spPr>
          <a:xfrm flipV="1">
            <a:off x="4355976" y="3939902"/>
            <a:ext cx="720080" cy="43037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887333"/>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179538" y="381189"/>
            <a:ext cx="662058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1: </a:t>
            </a:r>
            <a:r>
              <a:rPr lang="en-US" altLang="zh-CN" sz="1400" dirty="0" err="1" smtClean="0">
                <a:latin typeface="Arial" pitchFamily="34" charset="0"/>
                <a:ea typeface="+mn-ea"/>
                <a:cs typeface="Arial" pitchFamily="34" charset="0"/>
              </a:rPr>
              <a:t>Đến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ngày</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hẹn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trả</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kết</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quả</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công</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dân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tra</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cứu</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endParaRPr lang="zh-CN" altLang="en-US" sz="1400" dirty="0">
              <a:latin typeface="Arial" pitchFamily="34" charset="0"/>
              <a:ea typeface="+mn-ea"/>
              <a:cs typeface="Arial" pitchFamily="34" charset="0"/>
            </a:endParaRPr>
          </a:p>
        </p:txBody>
      </p:sp>
      <p:sp>
        <p:nvSpPr>
          <p:cNvPr id="166" name="TextBox 13"/>
          <p:cNvSpPr txBox="1"/>
          <p:nvPr/>
        </p:nvSpPr>
        <p:spPr>
          <a:xfrm>
            <a:off x="323528" y="2427734"/>
            <a:ext cx="1494354" cy="268279"/>
          </a:xfrm>
          <a:prstGeom prst="rect">
            <a:avLst/>
          </a:prstGeom>
          <a:noFill/>
        </p:spPr>
        <p:txBody>
          <a:bodyPr wrap="square" lIns="0" tIns="0" rIns="0" bIns="0" rtlCol="0">
            <a:spAutoFit/>
          </a:bodyPr>
          <a:lstStyle/>
          <a:p>
            <a:pPr algn="ctr">
              <a:lnSpc>
                <a:spcPct val="120000"/>
              </a:lnSpc>
            </a:pPr>
            <a:r>
              <a:rPr lang="en-US" altLang="zh-CN" sz="1600" b="1"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Nhận</a:t>
            </a: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kết</a:t>
            </a: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quả</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7" name="Group 166"/>
          <p:cNvGrpSpPr/>
          <p:nvPr/>
        </p:nvGrpSpPr>
        <p:grpSpPr>
          <a:xfrm>
            <a:off x="543442" y="1423517"/>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05</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2123728" y="1240602"/>
            <a:ext cx="0" cy="172907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74"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179538" y="2143101"/>
            <a:ext cx="403031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2: </a:t>
            </a:r>
            <a:r>
              <a:rPr lang="en-US" altLang="zh-CN" sz="1400" dirty="0" err="1" smtClean="0">
                <a:latin typeface="Arial" pitchFamily="34" charset="0"/>
                <a:ea typeface="+mn-ea"/>
                <a:cs typeface="Arial" pitchFamily="34" charset="0"/>
              </a:rPr>
              <a:t>Nhập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chọn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hình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thức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thanh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toán</a:t>
            </a:r>
            <a:endParaRPr lang="en-US" altLang="zh-CN" sz="1400" dirty="0" smtClean="0">
              <a:latin typeface="Arial" pitchFamily="34" charset="0"/>
              <a:ea typeface="+mn-ea"/>
              <a:cs typeface="Arial" pitchFamily="34" charset="0"/>
            </a:endParaRP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420" y="845976"/>
            <a:ext cx="6800803" cy="12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3479" y="2610288"/>
            <a:ext cx="46767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6908236" y="2969679"/>
            <a:ext cx="324036" cy="333913"/>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26"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214420" y="4083918"/>
            <a:ext cx="680080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3: </a:t>
            </a:r>
          </a:p>
          <a:p>
            <a:pPr marL="285750" indent="-104775">
              <a:lnSpc>
                <a:spcPct val="100000"/>
              </a:lnSpc>
              <a:spcBef>
                <a:spcPct val="0"/>
              </a:spcBef>
              <a:buFontTx/>
              <a:buChar char="-"/>
            </a:pPr>
            <a:r>
              <a:rPr lang="en-US" altLang="zh-CN" sz="1400" dirty="0" err="1" smtClean="0">
                <a:latin typeface="Arial" pitchFamily="34" charset="0"/>
                <a:ea typeface="+mn-ea"/>
                <a:cs typeface="Arial" pitchFamily="34" charset="0"/>
              </a:rPr>
              <a:t>Chọn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hình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thức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thanh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toán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trực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tuyến</a:t>
            </a:r>
            <a:r>
              <a:rPr lang="en-US" altLang="zh-CN" sz="1400" dirty="0" smtClean="0">
                <a:latin typeface="Arial" pitchFamily="34" charset="0"/>
                <a:ea typeface="+mn-ea"/>
                <a:cs typeface="Arial" pitchFamily="34" charset="0"/>
              </a:rPr>
              <a:t> qua </a:t>
            </a:r>
            <a:r>
              <a:rPr lang="en-US" altLang="zh-CN" sz="1400" dirty="0" err="1" smtClean="0">
                <a:latin typeface="Arial" pitchFamily="34" charset="0"/>
                <a:ea typeface="+mn-ea"/>
                <a:cs typeface="Arial" pitchFamily="34" charset="0"/>
              </a:rPr>
              <a:t>ứng</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dụng</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Ngân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hàng</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Ví</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điện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tử</a:t>
            </a:r>
            <a:r>
              <a:rPr lang="en-US" altLang="zh-CN" sz="1400" dirty="0" smtClean="0">
                <a:latin typeface="Arial" pitchFamily="34" charset="0"/>
                <a:ea typeface="+mn-ea"/>
                <a:cs typeface="Arial" pitchFamily="34" charset="0"/>
              </a:rPr>
              <a:t>...</a:t>
            </a:r>
          </a:p>
          <a:p>
            <a:pPr marL="285750" indent="-104775">
              <a:lnSpc>
                <a:spcPct val="100000"/>
              </a:lnSpc>
              <a:spcBef>
                <a:spcPct val="0"/>
              </a:spcBef>
              <a:buFontTx/>
              <a:buChar char="-"/>
            </a:pPr>
            <a:r>
              <a:rPr lang="en-US" altLang="zh-CN" sz="1400" dirty="0" err="1" smtClean="0">
                <a:latin typeface="Arial" pitchFamily="34" charset="0"/>
                <a:ea typeface="+mn-ea"/>
                <a:cs typeface="Arial" pitchFamily="34" charset="0"/>
              </a:rPr>
              <a:t>Chọn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hình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thức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thanh</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toán</a:t>
            </a:r>
            <a:r>
              <a:rPr lang="en-US" altLang="zh-CN" sz="1400" dirty="0" smtClean="0">
                <a:latin typeface="Arial" pitchFamily="34" charset="0"/>
                <a:ea typeface="+mn-ea"/>
                <a:cs typeface="Arial" pitchFamily="34" charset="0"/>
              </a:rPr>
              <a:t> qua </a:t>
            </a:r>
            <a:r>
              <a:rPr lang="en-US" altLang="zh-CN" sz="1400" dirty="0" err="1" smtClean="0">
                <a:latin typeface="Arial" pitchFamily="34" charset="0"/>
                <a:ea typeface="+mn-ea"/>
                <a:cs typeface="Arial" pitchFamily="34" charset="0"/>
              </a:rPr>
              <a:t>nhân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viên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bưu</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điện</a:t>
            </a:r>
            <a:r>
              <a:rPr lang="en-US" altLang="zh-CN" sz="1400" dirty="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khi</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nhận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kết</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quả</a:t>
            </a:r>
            <a:r>
              <a:rPr lang="en-US" altLang="zh-CN" sz="1400" dirty="0" smtClean="0">
                <a:latin typeface="Arial" pitchFamily="34" charset="0"/>
                <a:ea typeface="+mn-ea"/>
                <a:cs typeface="Arial" pitchFamily="34" charset="0"/>
              </a:rPr>
              <a:t>.</a:t>
            </a:r>
          </a:p>
        </p:txBody>
      </p:sp>
    </p:spTree>
    <p:extLst>
      <p:ext uri="{BB962C8B-B14F-4D97-AF65-F5344CB8AC3E}">
        <p14:creationId xmlns:p14="http://schemas.microsoft.com/office/powerpoint/2010/main" val="1446519044"/>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30758" y="1995686"/>
            <a:ext cx="3315331" cy="861774"/>
          </a:xfrm>
          <a:prstGeom prst="rect">
            <a:avLst/>
          </a:prstGeom>
        </p:spPr>
        <p:txBody>
          <a:bodyPr wrap="none">
            <a:spAutoFit/>
          </a:bodyPr>
          <a:lstStyle/>
          <a:p>
            <a:pPr fontAlgn="auto">
              <a:spcBef>
                <a:spcPts val="0"/>
              </a:spcBef>
              <a:spcAft>
                <a:spcPts val="0"/>
              </a:spcAft>
              <a:defRPr/>
            </a:pPr>
            <a:r>
              <a:rPr lang="en-US" altLang="zh-CN" sz="5000" b="1" spc="300" dirty="0" smtClean="0">
                <a:solidFill>
                  <a:schemeClr val="accent1"/>
                </a:solidFill>
                <a:latin typeface="Arial" pitchFamily="34" charset="0"/>
                <a:ea typeface="微软雅黑" pitchFamily="34" charset="-122"/>
                <a:cs typeface="Arial" pitchFamily="34" charset="0"/>
                <a:sym typeface="微软雅黑" pitchFamily="34" charset="-122"/>
              </a:rPr>
              <a:t>CẢM ƠN!</a:t>
            </a:r>
            <a:endParaRPr lang="zh-CN" altLang="en-US" sz="5000" b="1" spc="300" dirty="0">
              <a:solidFill>
                <a:schemeClr val="accent1"/>
              </a:solidFill>
              <a:latin typeface="Arial" pitchFamily="34" charset="0"/>
              <a:ea typeface="微软雅黑" pitchFamily="34" charset="-122"/>
              <a:cs typeface="Arial" pitchFamily="34" charset="0"/>
              <a:sym typeface="微软雅黑" pitchFamily="34" charset="-122"/>
            </a:endParaRPr>
          </a:p>
        </p:txBody>
      </p:sp>
      <p:pic>
        <p:nvPicPr>
          <p:cNvPr id="8" name="Picture 2" descr="C:\Users\MT\Desktop\251342730_190205796629823_6046365857317254230_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7970" y="194310"/>
            <a:ext cx="469751" cy="46975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8">
            <a:extLst>
              <a:ext uri="{FF2B5EF4-FFF2-40B4-BE49-F238E27FC236}">
                <a16:creationId xmlns="" xmlns:a16="http://schemas.microsoft.com/office/drawing/2014/main" id="{A323BC69-888C-4221-B744-31D593D392AD}"/>
              </a:ext>
            </a:extLst>
          </p:cNvPr>
          <p:cNvSpPr txBox="1">
            <a:spLocks noChangeArrowheads="1"/>
          </p:cNvSpPr>
          <p:nvPr/>
        </p:nvSpPr>
        <p:spPr bwMode="auto">
          <a:xfrm>
            <a:off x="971600" y="134878"/>
            <a:ext cx="81724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b="1" dirty="0" smtClean="0">
                <a:solidFill>
                  <a:schemeClr val="tx2">
                    <a:lumMod val="60000"/>
                    <a:lumOff val="40000"/>
                  </a:schemeClr>
                </a:solidFill>
                <a:latin typeface="Arial" pitchFamily="34" charset="0"/>
                <a:ea typeface="+mn-ea"/>
                <a:cs typeface="Arial" pitchFamily="34" charset="0"/>
              </a:rPr>
              <a:t>TRUNG TÂM CÔNG NGHỆ THÔNG TIN VÀ TRUYỀN THÔNG</a:t>
            </a:r>
          </a:p>
          <a:p>
            <a:pPr algn="just">
              <a:lnSpc>
                <a:spcPct val="100000"/>
              </a:lnSpc>
              <a:spcBef>
                <a:spcPct val="0"/>
              </a:spcBef>
              <a:buFontTx/>
              <a:buNone/>
            </a:pPr>
            <a:r>
              <a:rPr lang="en-US" altLang="zh-CN" sz="1100" b="1" dirty="0" err="1" smtClean="0">
                <a:solidFill>
                  <a:srgbClr val="C68F06"/>
                </a:solidFill>
                <a:latin typeface="Arial" pitchFamily="34" charset="0"/>
                <a:ea typeface="+mn-ea"/>
                <a:cs typeface="Arial" pitchFamily="34" charset="0"/>
              </a:rPr>
              <a:t>Số</a:t>
            </a:r>
            <a:r>
              <a:rPr lang="en-US" altLang="zh-CN" sz="1100" b="1" dirty="0" smtClean="0">
                <a:solidFill>
                  <a:srgbClr val="C68F06"/>
                </a:solidFill>
                <a:latin typeface="Arial" pitchFamily="34" charset="0"/>
                <a:ea typeface="+mn-ea"/>
                <a:cs typeface="Arial" pitchFamily="34" charset="0"/>
              </a:rPr>
              <a:t> 377A </a:t>
            </a:r>
            <a:r>
              <a:rPr lang="en-US" altLang="zh-CN" sz="1100" b="1" dirty="0" err="1" smtClean="0">
                <a:solidFill>
                  <a:srgbClr val="C68F06"/>
                </a:solidFill>
                <a:latin typeface="Arial" pitchFamily="34" charset="0"/>
                <a:ea typeface="+mn-ea"/>
                <a:cs typeface="Arial" pitchFamily="34" charset="0"/>
              </a:rPr>
              <a:t>Hùng</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vương</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xã</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Đạo</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Thạnh</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Thành</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phố</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Mỹ</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Tho</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tỉnh</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Tiền</a:t>
            </a:r>
            <a:r>
              <a:rPr lang="en-US" altLang="zh-CN" sz="1100" b="1" dirty="0" smtClean="0">
                <a:solidFill>
                  <a:srgbClr val="C68F06"/>
                </a:solidFill>
                <a:latin typeface="Arial" pitchFamily="34" charset="0"/>
                <a:ea typeface="+mn-ea"/>
                <a:cs typeface="Arial" pitchFamily="34" charset="0"/>
              </a:rPr>
              <a:t> </a:t>
            </a:r>
            <a:r>
              <a:rPr lang="en-US" altLang="zh-CN" sz="1100" b="1" dirty="0" err="1" smtClean="0">
                <a:solidFill>
                  <a:srgbClr val="C68F06"/>
                </a:solidFill>
                <a:latin typeface="Arial" pitchFamily="34" charset="0"/>
                <a:ea typeface="+mn-ea"/>
                <a:cs typeface="Arial" pitchFamily="34" charset="0"/>
              </a:rPr>
              <a:t>Giang</a:t>
            </a:r>
            <a:endParaRPr lang="zh-CN" altLang="en-US" sz="1100" b="1" dirty="0">
              <a:solidFill>
                <a:srgbClr val="C68F06"/>
              </a:solidFill>
              <a:latin typeface="Arial" pitchFamily="34" charset="0"/>
              <a:ea typeface="+mn-ea"/>
              <a:cs typeface="Arial" pitchFamily="34" charset="0"/>
            </a:endParaRPr>
          </a:p>
        </p:txBody>
      </p:sp>
      <p:grpSp>
        <p:nvGrpSpPr>
          <p:cNvPr id="2" name="Group 1"/>
          <p:cNvGrpSpPr/>
          <p:nvPr/>
        </p:nvGrpSpPr>
        <p:grpSpPr>
          <a:xfrm>
            <a:off x="3880344" y="843558"/>
            <a:ext cx="5141717" cy="3672408"/>
            <a:chOff x="3880344" y="843558"/>
            <a:chExt cx="5141717" cy="3672408"/>
          </a:xfrm>
        </p:grpSpPr>
        <p:pic>
          <p:nvPicPr>
            <p:cNvPr id="1027" name="Picture 3" descr="C:\Users\Administrator\Desktop\3afe8fe6bfe17e05fe49e17f29526623.png"/>
            <p:cNvPicPr>
              <a:picLocks noChangeAspect="1" noChangeArrowheads="1"/>
            </p:cNvPicPr>
            <p:nvPr/>
          </p:nvPicPr>
          <p:blipFill>
            <a:blip r:embed="rId5" cstate="print"/>
            <a:srcRect/>
            <a:stretch>
              <a:fillRect/>
            </a:stretch>
          </p:blipFill>
          <p:spPr bwMode="auto">
            <a:xfrm>
              <a:off x="3880344" y="843558"/>
              <a:ext cx="5141717" cy="3672408"/>
            </a:xfrm>
            <a:prstGeom prst="rect">
              <a:avLst/>
            </a:prstGeom>
            <a:noFill/>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3143" y="3291830"/>
              <a:ext cx="129614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7010203"/>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箭头 30">
            <a:extLst>
              <a:ext uri="{FF2B5EF4-FFF2-40B4-BE49-F238E27FC236}">
                <a16:creationId xmlns="" xmlns:a16="http://schemas.microsoft.com/office/drawing/2014/main" id="{28ACF904-C4B3-4B52-8CAC-668661673769}"/>
              </a:ext>
            </a:extLst>
          </p:cNvPr>
          <p:cNvSpPr/>
          <p:nvPr/>
        </p:nvSpPr>
        <p:spPr>
          <a:xfrm rot="18959146">
            <a:off x="3476109" y="1725909"/>
            <a:ext cx="1224408" cy="127645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Arial" pitchFamily="34" charset="0"/>
              <a:cs typeface="Arial" pitchFamily="34" charset="0"/>
            </a:endParaRPr>
          </a:p>
        </p:txBody>
      </p:sp>
      <p:sp>
        <p:nvSpPr>
          <p:cNvPr id="4" name="文本框 3">
            <a:extLst>
              <a:ext uri="{FF2B5EF4-FFF2-40B4-BE49-F238E27FC236}">
                <a16:creationId xmlns="" xmlns:a16="http://schemas.microsoft.com/office/drawing/2014/main" id="{7EC8CA08-B833-4C81-AD31-C2039C01BA0E}"/>
              </a:ext>
            </a:extLst>
          </p:cNvPr>
          <p:cNvSpPr txBox="1"/>
          <p:nvPr/>
        </p:nvSpPr>
        <p:spPr>
          <a:xfrm>
            <a:off x="3825752" y="2165462"/>
            <a:ext cx="719037" cy="523220"/>
          </a:xfrm>
          <a:prstGeom prst="rect">
            <a:avLst/>
          </a:prstGeom>
          <a:noFill/>
        </p:spPr>
        <p:txBody>
          <a:bodyPr wrap="square" rtlCol="0">
            <a:spAutoFit/>
          </a:bodyPr>
          <a:lstStyle/>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MỨC</a:t>
            </a:r>
          </a:p>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ĐỘ 1</a:t>
            </a:r>
            <a:endParaRPr lang="zh-CN" altLang="en-US" sz="1400" b="1" dirty="0">
              <a:solidFill>
                <a:schemeClr val="bg1"/>
              </a:solidFill>
              <a:latin typeface="Arial" pitchFamily="34" charset="0"/>
              <a:ea typeface="微软雅黑" panose="020B0503020204020204" pitchFamily="34" charset="-122"/>
              <a:cs typeface="Arial" pitchFamily="34" charset="0"/>
            </a:endParaRPr>
          </a:p>
        </p:txBody>
      </p:sp>
      <p:sp>
        <p:nvSpPr>
          <p:cNvPr id="9" name="下箭头 34">
            <a:extLst>
              <a:ext uri="{FF2B5EF4-FFF2-40B4-BE49-F238E27FC236}">
                <a16:creationId xmlns="" xmlns:a16="http://schemas.microsoft.com/office/drawing/2014/main" id="{D729BEAA-BF0E-4ACA-B3E2-9DFA96B6A78A}"/>
              </a:ext>
            </a:extLst>
          </p:cNvPr>
          <p:cNvSpPr/>
          <p:nvPr/>
        </p:nvSpPr>
        <p:spPr>
          <a:xfrm rot="18959146">
            <a:off x="3457772" y="2699108"/>
            <a:ext cx="1224408" cy="1276453"/>
          </a:xfrm>
          <a:prstGeom prst="downArrow">
            <a:avLst/>
          </a:prstGeom>
          <a:solidFill>
            <a:schemeClr val="accent4"/>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Arial" pitchFamily="34" charset="0"/>
              <a:cs typeface="Arial" pitchFamily="34" charset="0"/>
            </a:endParaRPr>
          </a:p>
        </p:txBody>
      </p:sp>
      <p:sp>
        <p:nvSpPr>
          <p:cNvPr id="11" name="下箭头 36">
            <a:extLst>
              <a:ext uri="{FF2B5EF4-FFF2-40B4-BE49-F238E27FC236}">
                <a16:creationId xmlns="" xmlns:a16="http://schemas.microsoft.com/office/drawing/2014/main" id="{477A15C6-E56B-4BF5-A95D-698CF18A0F36}"/>
              </a:ext>
            </a:extLst>
          </p:cNvPr>
          <p:cNvSpPr/>
          <p:nvPr/>
        </p:nvSpPr>
        <p:spPr>
          <a:xfrm rot="18959146">
            <a:off x="4456808" y="1732346"/>
            <a:ext cx="1224407" cy="1276452"/>
          </a:xfrm>
          <a:prstGeom prst="downArrow">
            <a:avLst/>
          </a:prstGeom>
          <a:solidFill>
            <a:schemeClr val="accent2"/>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Arial" pitchFamily="34" charset="0"/>
              <a:cs typeface="Arial" pitchFamily="34" charset="0"/>
            </a:endParaRPr>
          </a:p>
        </p:txBody>
      </p:sp>
      <p:sp>
        <p:nvSpPr>
          <p:cNvPr id="10" name="下箭头 35">
            <a:extLst>
              <a:ext uri="{FF2B5EF4-FFF2-40B4-BE49-F238E27FC236}">
                <a16:creationId xmlns="" xmlns:a16="http://schemas.microsoft.com/office/drawing/2014/main" id="{916D5101-9305-487D-8EBB-18D2EDB5ACE9}"/>
              </a:ext>
            </a:extLst>
          </p:cNvPr>
          <p:cNvSpPr/>
          <p:nvPr/>
        </p:nvSpPr>
        <p:spPr>
          <a:xfrm rot="18959146">
            <a:off x="4433701" y="2705570"/>
            <a:ext cx="1224408" cy="1276453"/>
          </a:xfrm>
          <a:prstGeom prst="down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Arial" pitchFamily="34" charset="0"/>
              <a:cs typeface="Arial" pitchFamily="34" charset="0"/>
            </a:endParaRPr>
          </a:p>
        </p:txBody>
      </p:sp>
      <p:sp>
        <p:nvSpPr>
          <p:cNvPr id="60" name="文本框 18">
            <a:extLst>
              <a:ext uri="{FF2B5EF4-FFF2-40B4-BE49-F238E27FC236}">
                <a16:creationId xmlns="" xmlns:a16="http://schemas.microsoft.com/office/drawing/2014/main" id="{A323BC69-888C-4221-B744-31D593D392AD}"/>
              </a:ext>
            </a:extLst>
          </p:cNvPr>
          <p:cNvSpPr txBox="1">
            <a:spLocks noChangeArrowheads="1"/>
          </p:cNvSpPr>
          <p:nvPr/>
        </p:nvSpPr>
        <p:spPr bwMode="auto">
          <a:xfrm>
            <a:off x="490163" y="1347614"/>
            <a:ext cx="28937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dirty="0" smtClean="0">
                <a:latin typeface="Arial" pitchFamily="34" charset="0"/>
                <a:ea typeface="+mn-ea"/>
                <a:cs typeface="Arial" pitchFamily="34" charset="0"/>
              </a:rPr>
              <a:t>DVC </a:t>
            </a:r>
            <a:r>
              <a:rPr lang="en-US" altLang="zh-CN" sz="1400" dirty="0" err="1" smtClean="0">
                <a:latin typeface="Arial" pitchFamily="34" charset="0"/>
                <a:ea typeface="+mn-ea"/>
                <a:cs typeface="Arial" pitchFamily="34" charset="0"/>
              </a:rPr>
              <a:t>mức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độ</a:t>
            </a:r>
            <a:r>
              <a:rPr lang="en-US" altLang="zh-CN" sz="1400" dirty="0" smtClean="0">
                <a:latin typeface="Arial" pitchFamily="34" charset="0"/>
                <a:ea typeface="+mn-ea"/>
                <a:cs typeface="Arial" pitchFamily="34" charset="0"/>
              </a:rPr>
              <a:t> 1: </a:t>
            </a:r>
            <a:r>
              <a:rPr lang="vi-VN" altLang="zh-CN" sz="1400" dirty="0" smtClean="0">
                <a:latin typeface="Arial" pitchFamily="34" charset="0"/>
                <a:ea typeface="+mn-ea"/>
                <a:cs typeface="Arial" pitchFamily="34" charset="0"/>
              </a:rPr>
              <a:t>Là </a:t>
            </a:r>
            <a:r>
              <a:rPr lang="vi-VN" altLang="zh-CN" sz="1400" dirty="0">
                <a:latin typeface="Arial" pitchFamily="34" charset="0"/>
                <a:ea typeface="+mn-ea"/>
                <a:cs typeface="Arial" pitchFamily="34" charset="0"/>
              </a:rPr>
              <a:t>dịch vụ bảo đảm cung cấp đầy đủ các thông tin về thủ tục hành chính và các văn bản có liên quan quy định về thủ tục hành chính đó.</a:t>
            </a:r>
            <a:endParaRPr lang="zh-CN" altLang="en-US" sz="1400" dirty="0">
              <a:latin typeface="Arial" pitchFamily="34" charset="0"/>
              <a:ea typeface="+mn-ea"/>
              <a:cs typeface="Arial" pitchFamily="34" charset="0"/>
            </a:endParaRPr>
          </a:p>
        </p:txBody>
      </p:sp>
      <p:sp>
        <p:nvSpPr>
          <p:cNvPr id="109" name="文本框 18">
            <a:extLst>
              <a:ext uri="{FF2B5EF4-FFF2-40B4-BE49-F238E27FC236}">
                <a16:creationId xmlns="" xmlns:a16="http://schemas.microsoft.com/office/drawing/2014/main" id="{C8FB5363-9D64-4A1B-B74E-C3685683F4DD}"/>
              </a:ext>
            </a:extLst>
          </p:cNvPr>
          <p:cNvSpPr txBox="1">
            <a:spLocks noChangeArrowheads="1"/>
          </p:cNvSpPr>
          <p:nvPr/>
        </p:nvSpPr>
        <p:spPr bwMode="auto">
          <a:xfrm>
            <a:off x="483714" y="2941319"/>
            <a:ext cx="29657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dirty="0">
                <a:latin typeface="Arial" pitchFamily="34" charset="0"/>
                <a:cs typeface="Arial" pitchFamily="34" charset="0"/>
              </a:rPr>
              <a:t>DVC </a:t>
            </a:r>
            <a:r>
              <a:rPr lang="en-US" altLang="zh-CN" sz="1400" dirty="0" err="1">
                <a:latin typeface="Arial" pitchFamily="34" charset="0"/>
                <a:cs typeface="Arial" pitchFamily="34" charset="0"/>
              </a:rPr>
              <a:t>mức</a:t>
            </a:r>
            <a:r>
              <a:rPr lang="en-US" altLang="zh-CN" sz="1400" dirty="0">
                <a:latin typeface="Arial" pitchFamily="34" charset="0"/>
                <a:cs typeface="Arial" pitchFamily="34" charset="0"/>
              </a:rPr>
              <a:t> </a:t>
            </a:r>
            <a:r>
              <a:rPr lang="en-US" altLang="zh-CN" sz="1400" dirty="0" err="1">
                <a:latin typeface="Arial" pitchFamily="34" charset="0"/>
                <a:cs typeface="Arial" pitchFamily="34" charset="0"/>
              </a:rPr>
              <a:t>độ</a:t>
            </a:r>
            <a:r>
              <a:rPr lang="en-US" altLang="zh-CN" sz="1400" dirty="0">
                <a:latin typeface="Arial" pitchFamily="34" charset="0"/>
                <a:cs typeface="Arial" pitchFamily="34" charset="0"/>
              </a:rPr>
              <a:t> </a:t>
            </a:r>
            <a:r>
              <a:rPr lang="en-US" altLang="zh-CN" sz="1400" dirty="0" smtClean="0">
                <a:latin typeface="Arial" pitchFamily="34" charset="0"/>
                <a:cs typeface="Arial" pitchFamily="34" charset="0"/>
              </a:rPr>
              <a:t>2: </a:t>
            </a:r>
            <a:r>
              <a:rPr lang="vi-VN" altLang="zh-CN" sz="1400" dirty="0" smtClean="0">
                <a:latin typeface="Arial" pitchFamily="34" charset="0"/>
                <a:ea typeface="+mn-ea"/>
                <a:cs typeface="Arial" pitchFamily="34" charset="0"/>
              </a:rPr>
              <a:t>Là </a:t>
            </a:r>
            <a:r>
              <a:rPr lang="vi-VN" altLang="zh-CN" sz="1400" dirty="0">
                <a:latin typeface="Arial" pitchFamily="34" charset="0"/>
                <a:ea typeface="+mn-ea"/>
                <a:cs typeface="Arial" pitchFamily="34" charset="0"/>
              </a:rPr>
              <a:t>dịch vụ công trực tuyến mức độ 1 và cho phép người sử dụng tải về các mẫu văn bản và khai báo để hoàn thiện hồ sơ theo yêu cầu. Hồ sơ sau khi hoàn thiện được gửi trực tiếp hoặc qua đường bưu điện đến cơ quan, tổ chức cung cấp dịch vụ.</a:t>
            </a:r>
            <a:endParaRPr lang="zh-CN" altLang="en-US" sz="1400" dirty="0">
              <a:latin typeface="Arial" pitchFamily="34" charset="0"/>
              <a:ea typeface="+mn-ea"/>
              <a:cs typeface="Arial" pitchFamily="34" charset="0"/>
            </a:endParaRPr>
          </a:p>
        </p:txBody>
      </p:sp>
      <p:sp>
        <p:nvSpPr>
          <p:cNvPr id="26" name="文本框 3">
            <a:extLst>
              <a:ext uri="{FF2B5EF4-FFF2-40B4-BE49-F238E27FC236}">
                <a16:creationId xmlns="" xmlns:a16="http://schemas.microsoft.com/office/drawing/2014/main" id="{7EC8CA08-B833-4C81-AD31-C2039C01BA0E}"/>
              </a:ext>
            </a:extLst>
          </p:cNvPr>
          <p:cNvSpPr txBox="1"/>
          <p:nvPr/>
        </p:nvSpPr>
        <p:spPr>
          <a:xfrm>
            <a:off x="4572000" y="2192546"/>
            <a:ext cx="719037" cy="523220"/>
          </a:xfrm>
          <a:prstGeom prst="rect">
            <a:avLst/>
          </a:prstGeom>
          <a:noFill/>
        </p:spPr>
        <p:txBody>
          <a:bodyPr wrap="square" rtlCol="0">
            <a:spAutoFit/>
          </a:bodyPr>
          <a:lstStyle/>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MỨC</a:t>
            </a:r>
          </a:p>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ĐỘ 3</a:t>
            </a:r>
            <a:endParaRPr lang="zh-CN" altLang="en-US" sz="1400" b="1" dirty="0">
              <a:solidFill>
                <a:schemeClr val="bg1"/>
              </a:solidFill>
              <a:latin typeface="Arial" pitchFamily="34" charset="0"/>
              <a:ea typeface="微软雅黑" panose="020B0503020204020204" pitchFamily="34" charset="-122"/>
              <a:cs typeface="Arial" pitchFamily="34" charset="0"/>
            </a:endParaRPr>
          </a:p>
        </p:txBody>
      </p:sp>
      <p:sp>
        <p:nvSpPr>
          <p:cNvPr id="27" name="文本框 3">
            <a:extLst>
              <a:ext uri="{FF2B5EF4-FFF2-40B4-BE49-F238E27FC236}">
                <a16:creationId xmlns="" xmlns:a16="http://schemas.microsoft.com/office/drawing/2014/main" id="{7EC8CA08-B833-4C81-AD31-C2039C01BA0E}"/>
              </a:ext>
            </a:extLst>
          </p:cNvPr>
          <p:cNvSpPr txBox="1"/>
          <p:nvPr/>
        </p:nvSpPr>
        <p:spPr>
          <a:xfrm>
            <a:off x="3852963" y="2931790"/>
            <a:ext cx="719037" cy="523220"/>
          </a:xfrm>
          <a:prstGeom prst="rect">
            <a:avLst/>
          </a:prstGeom>
          <a:noFill/>
        </p:spPr>
        <p:txBody>
          <a:bodyPr wrap="square" rtlCol="0">
            <a:spAutoFit/>
          </a:bodyPr>
          <a:lstStyle/>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MỨC</a:t>
            </a:r>
          </a:p>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ĐỘ 2</a:t>
            </a:r>
            <a:endParaRPr lang="zh-CN" altLang="en-US" sz="1400" b="1" dirty="0">
              <a:solidFill>
                <a:schemeClr val="bg1"/>
              </a:solidFill>
              <a:latin typeface="Arial" pitchFamily="34" charset="0"/>
              <a:ea typeface="微软雅黑" panose="020B0503020204020204" pitchFamily="34" charset="-122"/>
              <a:cs typeface="Arial" pitchFamily="34" charset="0"/>
            </a:endParaRPr>
          </a:p>
        </p:txBody>
      </p:sp>
      <p:sp>
        <p:nvSpPr>
          <p:cNvPr id="28" name="文本框 3">
            <a:extLst>
              <a:ext uri="{FF2B5EF4-FFF2-40B4-BE49-F238E27FC236}">
                <a16:creationId xmlns="" xmlns:a16="http://schemas.microsoft.com/office/drawing/2014/main" id="{7EC8CA08-B833-4C81-AD31-C2039C01BA0E}"/>
              </a:ext>
            </a:extLst>
          </p:cNvPr>
          <p:cNvSpPr txBox="1"/>
          <p:nvPr/>
        </p:nvSpPr>
        <p:spPr>
          <a:xfrm>
            <a:off x="4572000" y="2912626"/>
            <a:ext cx="719037" cy="523220"/>
          </a:xfrm>
          <a:prstGeom prst="rect">
            <a:avLst/>
          </a:prstGeom>
          <a:noFill/>
        </p:spPr>
        <p:txBody>
          <a:bodyPr wrap="square" rtlCol="0">
            <a:spAutoFit/>
          </a:bodyPr>
          <a:lstStyle/>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MỨC</a:t>
            </a:r>
          </a:p>
          <a:p>
            <a:pPr algn="ctr"/>
            <a:r>
              <a:rPr lang="en-US" altLang="zh-CN" sz="1400" b="1" dirty="0" smtClean="0">
                <a:solidFill>
                  <a:schemeClr val="bg1"/>
                </a:solidFill>
                <a:latin typeface="Arial" pitchFamily="34" charset="0"/>
                <a:ea typeface="微软雅黑" panose="020B0503020204020204" pitchFamily="34" charset="-122"/>
                <a:cs typeface="Arial" pitchFamily="34" charset="0"/>
              </a:rPr>
              <a:t>ĐỘ 4</a:t>
            </a:r>
            <a:endParaRPr lang="zh-CN" altLang="en-US" sz="1400" b="1" dirty="0">
              <a:solidFill>
                <a:schemeClr val="bg1"/>
              </a:solidFill>
              <a:latin typeface="Arial" pitchFamily="34" charset="0"/>
              <a:ea typeface="微软雅黑" panose="020B0503020204020204" pitchFamily="34" charset="-122"/>
              <a:cs typeface="Arial" pitchFamily="34" charset="0"/>
            </a:endParaRPr>
          </a:p>
        </p:txBody>
      </p:sp>
      <p:sp>
        <p:nvSpPr>
          <p:cNvPr id="29" name="文本框 18">
            <a:extLst>
              <a:ext uri="{FF2B5EF4-FFF2-40B4-BE49-F238E27FC236}">
                <a16:creationId xmlns="" xmlns:a16="http://schemas.microsoft.com/office/drawing/2014/main" id="{A323BC69-888C-4221-B744-31D593D392AD}"/>
              </a:ext>
            </a:extLst>
          </p:cNvPr>
          <p:cNvSpPr txBox="1">
            <a:spLocks noChangeArrowheads="1"/>
          </p:cNvSpPr>
          <p:nvPr/>
        </p:nvSpPr>
        <p:spPr bwMode="auto">
          <a:xfrm>
            <a:off x="5717679" y="224229"/>
            <a:ext cx="324683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dirty="0">
                <a:latin typeface="Arial" pitchFamily="34" charset="0"/>
                <a:cs typeface="Arial" pitchFamily="34" charset="0"/>
              </a:rPr>
              <a:t>DVC </a:t>
            </a:r>
            <a:r>
              <a:rPr lang="en-US" altLang="zh-CN" sz="1400" dirty="0" err="1">
                <a:latin typeface="Arial" pitchFamily="34" charset="0"/>
                <a:cs typeface="Arial" pitchFamily="34" charset="0"/>
              </a:rPr>
              <a:t>mức</a:t>
            </a:r>
            <a:r>
              <a:rPr lang="en-US" altLang="zh-CN" sz="1400" dirty="0">
                <a:latin typeface="Arial" pitchFamily="34" charset="0"/>
                <a:cs typeface="Arial" pitchFamily="34" charset="0"/>
              </a:rPr>
              <a:t> </a:t>
            </a:r>
            <a:r>
              <a:rPr lang="en-US" altLang="zh-CN" sz="1400" dirty="0" err="1">
                <a:latin typeface="Arial" pitchFamily="34" charset="0"/>
                <a:cs typeface="Arial" pitchFamily="34" charset="0"/>
              </a:rPr>
              <a:t>độ</a:t>
            </a:r>
            <a:r>
              <a:rPr lang="en-US" altLang="zh-CN" sz="1400" dirty="0">
                <a:latin typeface="Arial" pitchFamily="34" charset="0"/>
                <a:cs typeface="Arial" pitchFamily="34" charset="0"/>
              </a:rPr>
              <a:t> </a:t>
            </a:r>
            <a:r>
              <a:rPr lang="en-US" altLang="zh-CN" sz="1400" dirty="0" smtClean="0">
                <a:latin typeface="Arial" pitchFamily="34" charset="0"/>
                <a:cs typeface="Arial" pitchFamily="34" charset="0"/>
              </a:rPr>
              <a:t>3: </a:t>
            </a:r>
            <a:r>
              <a:rPr lang="vi-VN" altLang="zh-CN" sz="1400" dirty="0" smtClean="0">
                <a:latin typeface="Arial" pitchFamily="34" charset="0"/>
                <a:ea typeface="+mn-ea"/>
                <a:cs typeface="Arial" pitchFamily="34" charset="0"/>
              </a:rPr>
              <a:t>Là </a:t>
            </a:r>
            <a:r>
              <a:rPr lang="vi-VN" altLang="zh-CN" sz="1400" dirty="0">
                <a:latin typeface="Arial" pitchFamily="34" charset="0"/>
                <a:ea typeface="+mn-ea"/>
                <a:cs typeface="Arial" pitchFamily="34" charset="0"/>
              </a:rPr>
              <a:t>dịch vụ công trực tuyến mức độ 2 và cho phép người sử dụng điền và gửi trực tuyến các mẫu văn bản đến cơ quan, tổ chức cung cấp dịch vụ. Các giao dịch trong quá trình xử lý hồ sơ và cung cấp dịch vụ được thực hiện trên môi trường mạng. Việc thanh toán lệ phí (nếu có) và nhận kết quả được thực hiện trực tiếp tại cơ quan, tổ chức cung cấp dịch vụ.</a:t>
            </a:r>
            <a:endParaRPr lang="zh-CN" altLang="en-US" sz="1400" dirty="0">
              <a:latin typeface="Arial" pitchFamily="34" charset="0"/>
              <a:ea typeface="+mn-ea"/>
              <a:cs typeface="Arial" pitchFamily="34" charset="0"/>
            </a:endParaRPr>
          </a:p>
        </p:txBody>
      </p:sp>
      <p:sp>
        <p:nvSpPr>
          <p:cNvPr id="30" name="文本框 18">
            <a:extLst>
              <a:ext uri="{FF2B5EF4-FFF2-40B4-BE49-F238E27FC236}">
                <a16:creationId xmlns="" xmlns:a16="http://schemas.microsoft.com/office/drawing/2014/main" id="{C8FB5363-9D64-4A1B-B74E-C3685683F4DD}"/>
              </a:ext>
            </a:extLst>
          </p:cNvPr>
          <p:cNvSpPr txBox="1">
            <a:spLocks noChangeArrowheads="1"/>
          </p:cNvSpPr>
          <p:nvPr/>
        </p:nvSpPr>
        <p:spPr bwMode="auto">
          <a:xfrm>
            <a:off x="5717679" y="3003798"/>
            <a:ext cx="324683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dirty="0">
                <a:latin typeface="Arial" pitchFamily="34" charset="0"/>
                <a:cs typeface="Arial" pitchFamily="34" charset="0"/>
              </a:rPr>
              <a:t>DVC </a:t>
            </a:r>
            <a:r>
              <a:rPr lang="en-US" altLang="zh-CN" sz="1400" dirty="0" err="1">
                <a:latin typeface="Arial" pitchFamily="34" charset="0"/>
                <a:cs typeface="Arial" pitchFamily="34" charset="0"/>
              </a:rPr>
              <a:t>mức</a:t>
            </a:r>
            <a:r>
              <a:rPr lang="en-US" altLang="zh-CN" sz="1400" dirty="0">
                <a:latin typeface="Arial" pitchFamily="34" charset="0"/>
                <a:cs typeface="Arial" pitchFamily="34" charset="0"/>
              </a:rPr>
              <a:t> </a:t>
            </a:r>
            <a:r>
              <a:rPr lang="en-US" altLang="zh-CN" sz="1400" dirty="0" err="1">
                <a:latin typeface="Arial" pitchFamily="34" charset="0"/>
                <a:cs typeface="Arial" pitchFamily="34" charset="0"/>
              </a:rPr>
              <a:t>độ</a:t>
            </a:r>
            <a:r>
              <a:rPr lang="en-US" altLang="zh-CN" sz="1400" dirty="0">
                <a:latin typeface="Arial" pitchFamily="34" charset="0"/>
                <a:cs typeface="Arial" pitchFamily="34" charset="0"/>
              </a:rPr>
              <a:t> </a:t>
            </a:r>
            <a:r>
              <a:rPr lang="en-US" altLang="zh-CN" sz="1400" dirty="0" smtClean="0">
                <a:latin typeface="Arial" pitchFamily="34" charset="0"/>
                <a:cs typeface="Arial" pitchFamily="34" charset="0"/>
              </a:rPr>
              <a:t>4: </a:t>
            </a:r>
            <a:r>
              <a:rPr lang="vi-VN" altLang="zh-CN" sz="1400" dirty="0" smtClean="0">
                <a:latin typeface="Arial" pitchFamily="34" charset="0"/>
                <a:ea typeface="+mn-ea"/>
                <a:cs typeface="Arial" pitchFamily="34" charset="0"/>
              </a:rPr>
              <a:t>Là </a:t>
            </a:r>
            <a:r>
              <a:rPr lang="vi-VN" altLang="zh-CN" sz="1400" dirty="0">
                <a:latin typeface="Arial" pitchFamily="34" charset="0"/>
                <a:ea typeface="+mn-ea"/>
                <a:cs typeface="Arial" pitchFamily="34" charset="0"/>
              </a:rPr>
              <a:t>dịch vụ công trực tuyến mức độ 3 và cho phép người sử dụng thanh toán lệ phí (nếu có) được thực hiện trực tuyến. Việc trả kết quả có thể được thực hiện trực tuyến, gửi trực tiếp hoặc qua đường bưu điện đến người sử dụng</a:t>
            </a:r>
            <a:r>
              <a:rPr lang="vi-VN" altLang="zh-CN" sz="1400" dirty="0" smtClean="0">
                <a:latin typeface="Arial" pitchFamily="34" charset="0"/>
                <a:ea typeface="+mn-ea"/>
                <a:cs typeface="Arial" pitchFamily="34" charset="0"/>
              </a:rPr>
              <a:t>.</a:t>
            </a:r>
            <a:endParaRPr lang="zh-CN" altLang="en-US" sz="1400" dirty="0">
              <a:latin typeface="Arial" pitchFamily="34" charset="0"/>
              <a:ea typeface="+mn-ea"/>
              <a:cs typeface="Arial" pitchFamily="34" charset="0"/>
            </a:endParaRPr>
          </a:p>
        </p:txBody>
      </p:sp>
      <p:pic>
        <p:nvPicPr>
          <p:cNvPr id="1026" name="Picture 2" descr="C:\Users\MT\Desktop\logotinhtgchinhthuc_15791589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41" y="215209"/>
            <a:ext cx="585368" cy="5783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T\Desktop\Logothuonghieu_16584735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825" y="187661"/>
            <a:ext cx="787658" cy="605775"/>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18">
            <a:extLst>
              <a:ext uri="{FF2B5EF4-FFF2-40B4-BE49-F238E27FC236}">
                <a16:creationId xmlns="" xmlns:a16="http://schemas.microsoft.com/office/drawing/2014/main" id="{A323BC69-888C-4221-B744-31D593D392AD}"/>
              </a:ext>
            </a:extLst>
          </p:cNvPr>
          <p:cNvSpPr txBox="1">
            <a:spLocks noChangeArrowheads="1"/>
          </p:cNvSpPr>
          <p:nvPr/>
        </p:nvSpPr>
        <p:spPr bwMode="auto">
          <a:xfrm>
            <a:off x="1855087" y="242757"/>
            <a:ext cx="2679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b="1" dirty="0" smtClean="0">
                <a:solidFill>
                  <a:schemeClr val="accent1"/>
                </a:solidFill>
                <a:latin typeface="Arial" pitchFamily="34" charset="0"/>
                <a:ea typeface="+mn-ea"/>
                <a:cs typeface="Arial" pitchFamily="34" charset="0"/>
              </a:rPr>
              <a:t>TIỀN GIANG</a:t>
            </a:r>
          </a:p>
          <a:p>
            <a:pPr algn="just">
              <a:lnSpc>
                <a:spcPct val="100000"/>
              </a:lnSpc>
              <a:spcBef>
                <a:spcPct val="0"/>
              </a:spcBef>
              <a:buFontTx/>
              <a:buNone/>
            </a:pPr>
            <a:r>
              <a:rPr lang="en-US" altLang="zh-CN" sz="1400" b="1" dirty="0" smtClean="0">
                <a:solidFill>
                  <a:schemeClr val="accent1"/>
                </a:solidFill>
                <a:latin typeface="Arial" pitchFamily="34" charset="0"/>
                <a:ea typeface="+mn-ea"/>
                <a:cs typeface="Arial" pitchFamily="34" charset="0"/>
              </a:rPr>
              <a:t>DỊCH VỤ HÀNH CHÍNH CÔNG</a:t>
            </a:r>
            <a:endParaRPr lang="zh-CN" altLang="en-US" sz="1400" b="1" dirty="0">
              <a:solidFill>
                <a:schemeClr val="accent1"/>
              </a:solidFill>
              <a:latin typeface="Arial" pitchFamily="34" charset="0"/>
              <a:ea typeface="+mn-ea"/>
              <a:cs typeface="Arial" pitchFamily="34" charset="0"/>
            </a:endParaRPr>
          </a:p>
        </p:txBody>
      </p:sp>
    </p:spTree>
    <p:extLst>
      <p:ext uri="{BB962C8B-B14F-4D97-AF65-F5344CB8AC3E}">
        <p14:creationId xmlns:p14="http://schemas.microsoft.com/office/powerpoint/2010/main" val="1396903688"/>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7116" y="230168"/>
            <a:ext cx="5151877" cy="369332"/>
          </a:xfrm>
          <a:prstGeom prst="rect">
            <a:avLst/>
          </a:prstGeom>
        </p:spPr>
        <p:txBody>
          <a:bodyPr wrap="square">
            <a:spAutoFit/>
          </a:bodyPr>
          <a:lstStyle/>
          <a:p>
            <a:r>
              <a:rPr lang="en-US" b="1" cap="all" dirty="0">
                <a:solidFill>
                  <a:srgbClr val="FF0000"/>
                </a:solidFill>
              </a:rPr>
              <a:t>QUY TRÌNH THỰC HIỆN DỊCH VỤ CÔNG TRỰC TUYẾN</a:t>
            </a:r>
            <a:endParaRPr lang="en-US"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62" y="555526"/>
            <a:ext cx="59626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49214" y="1910876"/>
            <a:ext cx="8563886" cy="2880320"/>
            <a:chOff x="1310429" y="1995686"/>
            <a:chExt cx="7005987" cy="2142826"/>
          </a:xfrm>
        </p:grpSpPr>
        <p:sp>
          <p:nvSpPr>
            <p:cNvPr id="2" name="矩形 1"/>
            <p:cNvSpPr/>
            <p:nvPr/>
          </p:nvSpPr>
          <p:spPr>
            <a:xfrm>
              <a:off x="1310429" y="1995686"/>
              <a:ext cx="1502731" cy="204757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26" name="矩形 25"/>
            <p:cNvSpPr/>
            <p:nvPr/>
          </p:nvSpPr>
          <p:spPr>
            <a:xfrm>
              <a:off x="4613286" y="1995686"/>
              <a:ext cx="1518807" cy="204757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34817" name="AutoShape 1"/>
            <p:cNvSpPr>
              <a:spLocks/>
            </p:cNvSpPr>
            <p:nvPr/>
          </p:nvSpPr>
          <p:spPr bwMode="auto">
            <a:xfrm>
              <a:off x="2749662" y="4043262"/>
              <a:ext cx="1854098"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Calibri" charset="0"/>
              </a:endParaRPr>
            </a:p>
          </p:txBody>
        </p:sp>
        <p:sp>
          <p:nvSpPr>
            <p:cNvPr id="34818" name="AutoShape 2"/>
            <p:cNvSpPr>
              <a:spLocks/>
            </p:cNvSpPr>
            <p:nvPr/>
          </p:nvSpPr>
          <p:spPr bwMode="auto">
            <a:xfrm>
              <a:off x="6130852" y="2000150"/>
              <a:ext cx="1816000"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Calibri" charset="0"/>
              </a:endParaRPr>
            </a:p>
          </p:txBody>
        </p:sp>
        <p:sp>
          <p:nvSpPr>
            <p:cNvPr id="34820" name="AutoShape 4"/>
            <p:cNvSpPr>
              <a:spLocks/>
            </p:cNvSpPr>
            <p:nvPr/>
          </p:nvSpPr>
          <p:spPr bwMode="auto">
            <a:xfrm>
              <a:off x="2797287" y="2000150"/>
              <a:ext cx="1812823"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Calibri" charset="0"/>
              </a:endParaRPr>
            </a:p>
          </p:txBody>
        </p:sp>
        <p:sp>
          <p:nvSpPr>
            <p:cNvPr id="34822" name="AutoShape 6"/>
            <p:cNvSpPr>
              <a:spLocks/>
            </p:cNvSpPr>
            <p:nvPr/>
          </p:nvSpPr>
          <p:spPr bwMode="auto">
            <a:xfrm>
              <a:off x="1320992" y="4043262"/>
              <a:ext cx="1501692"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Calibri" charset="0"/>
              </a:endParaRPr>
            </a:p>
          </p:txBody>
        </p:sp>
        <p:sp>
          <p:nvSpPr>
            <p:cNvPr id="34823" name="AutoShape 7"/>
            <p:cNvSpPr>
              <a:spLocks/>
            </p:cNvSpPr>
            <p:nvPr/>
          </p:nvSpPr>
          <p:spPr bwMode="auto">
            <a:xfrm>
              <a:off x="4606937" y="4043262"/>
              <a:ext cx="1539790"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Calibri" charset="0"/>
              </a:endParaRPr>
            </a:p>
          </p:txBody>
        </p:sp>
        <p:sp>
          <p:nvSpPr>
            <p:cNvPr id="34824" name="AutoShape 8"/>
            <p:cNvSpPr>
              <a:spLocks/>
            </p:cNvSpPr>
            <p:nvPr/>
          </p:nvSpPr>
          <p:spPr bwMode="auto">
            <a:xfrm>
              <a:off x="6140376" y="4043263"/>
              <a:ext cx="1816000" cy="8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dirty="0">
                <a:cs typeface="Calibri" charset="0"/>
              </a:endParaRPr>
            </a:p>
          </p:txBody>
        </p:sp>
        <p:sp>
          <p:nvSpPr>
            <p:cNvPr id="34825" name="AutoShape 9"/>
            <p:cNvSpPr>
              <a:spLocks/>
            </p:cNvSpPr>
            <p:nvPr/>
          </p:nvSpPr>
          <p:spPr bwMode="auto">
            <a:xfrm>
              <a:off x="2831036" y="2976038"/>
              <a:ext cx="1787425" cy="5325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pP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Hoặc</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truy</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cập</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đường</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dẫn</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b="1" u="sng" dirty="0" smtClean="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dichvucong.tiengiang.gov.vn</a:t>
              </a:r>
            </a:p>
          </p:txBody>
        </p:sp>
        <p:sp>
          <p:nvSpPr>
            <p:cNvPr id="34832" name="AutoShape 16"/>
            <p:cNvSpPr>
              <a:spLocks/>
            </p:cNvSpPr>
            <p:nvPr/>
          </p:nvSpPr>
          <p:spPr bwMode="auto">
            <a:xfrm>
              <a:off x="2781398" y="2080518"/>
              <a:ext cx="1790602"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n-US" altLang="zh-CN" sz="1000" b="1" dirty="0" smtClean="0">
                  <a:solidFill>
                    <a:srgbClr val="EBAC07"/>
                  </a:solidFill>
                  <a:latin typeface="Arial" panose="020B0604020202020204" pitchFamily="34" charset="0"/>
                  <a:ea typeface="微软雅黑" panose="020B0503020204020204" pitchFamily="34" charset="-122"/>
                  <a:sym typeface="Arial" panose="020B0604020202020204" pitchFamily="34" charset="0"/>
                </a:rPr>
                <a:t>ĐIỆN THOẠI THÔNG MINH</a:t>
              </a:r>
              <a:endParaRPr lang="zh-CN" altLang="en-US" sz="1000" b="1" dirty="0">
                <a:solidFill>
                  <a:srgbClr val="EBAC07"/>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6"/>
            <p:cNvSpPr>
              <a:spLocks/>
            </p:cNvSpPr>
            <p:nvPr/>
          </p:nvSpPr>
          <p:spPr bwMode="auto">
            <a:xfrm>
              <a:off x="6140376" y="2232918"/>
              <a:ext cx="1790602"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zh-CN" altLang="en-US" sz="1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076" name="Picture 4" descr="C:\Users\MT\Downloads\images-removebg-previ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3428268"/>
              <a:ext cx="1024992" cy="6149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91880" y="3428266"/>
              <a:ext cx="1024992" cy="614995"/>
              <a:chOff x="3491880" y="2460811"/>
              <a:chExt cx="1024992" cy="614995"/>
            </a:xfrm>
          </p:grpSpPr>
          <p:pic>
            <p:nvPicPr>
              <p:cNvPr id="22" name="Picture 4" descr="C:\Users\MT\Downloads\images-removebg-previ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2460811"/>
                <a:ext cx="1024992" cy="6149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T\Downloads\chrome-removebg-previe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0826" y="2578372"/>
                <a:ext cx="685150" cy="38496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AutoShape 16"/>
            <p:cNvSpPr>
              <a:spLocks/>
            </p:cNvSpPr>
            <p:nvPr/>
          </p:nvSpPr>
          <p:spPr bwMode="auto">
            <a:xfrm>
              <a:off x="6143551" y="2335411"/>
              <a:ext cx="1790602"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n-US" altLang="zh-CN" sz="1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MÁY VI TÍNH</a:t>
              </a:r>
              <a:endParaRPr lang="zh-CN" altLang="en-US" sz="1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9"/>
            <p:cNvSpPr>
              <a:spLocks/>
            </p:cNvSpPr>
            <p:nvPr/>
          </p:nvSpPr>
          <p:spPr bwMode="auto">
            <a:xfrm>
              <a:off x="6146728" y="2976038"/>
              <a:ext cx="1787425" cy="675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pP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Truy</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cập</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đường</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dẫn</a:t>
              </a: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100" b="1" u="sng" dirty="0" smtClean="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dichvucong.tiengiang.gov.vn</a:t>
              </a:r>
              <a:endParaRPr lang="zh-CN" altLang="en-US" sz="1100" b="1" u="sng" dirty="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079" name="Picture 7" descr="C:\Users\MT\Downloads\CÔCC-removebg-previe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3767" y="2527744"/>
              <a:ext cx="502529" cy="5025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T\Downloads\chrome-removebg-previe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6176" y="2595467"/>
              <a:ext cx="677325" cy="38057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T\Downloads\download-removebg-previ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5711" y="2345184"/>
              <a:ext cx="1580705" cy="8311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T\Desktop\tgs.jf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30012" y="2538611"/>
              <a:ext cx="390266" cy="390266"/>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9"/>
            <p:cNvSpPr>
              <a:spLocks/>
            </p:cNvSpPr>
            <p:nvPr/>
          </p:nvSpPr>
          <p:spPr bwMode="auto">
            <a:xfrm>
              <a:off x="2831433" y="2256808"/>
              <a:ext cx="1787425" cy="5325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pPr>
              <a:r>
                <a:rPr lang="en-US" altLang="zh-CN" sz="1100" dirty="0" err="1" smtClean="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Ứng</a:t>
              </a:r>
              <a:r>
                <a:rPr lang="en-US" altLang="zh-CN" sz="1100" dirty="0" smtClean="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dụng</a:t>
              </a:r>
              <a:r>
                <a:rPr lang="en-US" altLang="zh-CN" sz="1100" dirty="0" smtClean="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100" dirty="0" err="1" smtClean="0">
                  <a:solidFill>
                    <a:srgbClr val="FF0000"/>
                  </a:solidFill>
                  <a:latin typeface="Arial" panose="020B0604020202020204" pitchFamily="34" charset="0"/>
                  <a:ea typeface="微软雅黑" panose="020B0503020204020204" pitchFamily="34" charset="-122"/>
                  <a:sym typeface="Arial" panose="020B0604020202020204" pitchFamily="34" charset="0"/>
                </a:rPr>
                <a:t>TienGiangS</a:t>
              </a:r>
              <a:endParaRPr lang="en-US" altLang="zh-CN" sz="110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0" name="Picture 2" descr="C:\Users\MT\Desktop\logotinhtgchinhthuc_157915895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430" y="193234"/>
            <a:ext cx="585368" cy="5783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MT\Desktop\Logothuonghieu_165847357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2014" y="165686"/>
            <a:ext cx="787658" cy="60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3781"/>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940152" y="843558"/>
            <a:ext cx="2736304" cy="401070"/>
          </a:xfrm>
          <a:prstGeom prst="rect">
            <a:avLst/>
          </a:prstGeom>
          <a:effectLst/>
        </p:spPr>
        <p:txBody>
          <a:bodyPr wrap="square" lIns="65023" tIns="32511" rIns="65023" bIns="32511">
            <a:spAutoFit/>
          </a:bodyPr>
          <a:lstStyle/>
          <a:p>
            <a:pPr algn="r">
              <a:lnSpc>
                <a:spcPct val="120000"/>
              </a:lnSpc>
            </a:pP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01 </a:t>
            </a:r>
            <a:r>
              <a:rPr lang="vi-VN"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Đăng </a:t>
            </a:r>
            <a:r>
              <a:rPr lang="vi-VN"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ký/Đăng nhập</a:t>
            </a:r>
            <a:endPar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5940152" y="873082"/>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5940152" y="1520928"/>
            <a:ext cx="3096344" cy="401070"/>
          </a:xfrm>
          <a:prstGeom prst="rect">
            <a:avLst/>
          </a:prstGeom>
          <a:effectLst/>
        </p:spPr>
        <p:txBody>
          <a:bodyPr wrap="square" lIns="65023" tIns="32511" rIns="65023" bIns="32511">
            <a:spAutoFit/>
          </a:bodyPr>
          <a:lstStyle/>
          <a:p>
            <a:pPr algn="r">
              <a:lnSpc>
                <a:spcPct val="120000"/>
              </a:lnSpc>
            </a:pP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02 </a:t>
            </a:r>
            <a:r>
              <a:rPr lang="en-US" altLang="zh-CN" sz="2000" dirty="0" err="1"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Lựa</a:t>
            </a: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chọn</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dịch</a:t>
            </a: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vụ</a:t>
            </a: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công</a:t>
            </a:r>
            <a:endPar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5940152" y="1520928"/>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5940152" y="2198299"/>
            <a:ext cx="2880320" cy="401070"/>
          </a:xfrm>
          <a:prstGeom prst="rect">
            <a:avLst/>
          </a:prstGeom>
          <a:effectLst/>
        </p:spPr>
        <p:txBody>
          <a:bodyPr wrap="square" lIns="65023" tIns="32511" rIns="65023" bIns="32511">
            <a:spAutoFit/>
          </a:bodyPr>
          <a:lstStyle/>
          <a:p>
            <a:pPr algn="r">
              <a:lnSpc>
                <a:spcPct val="120000"/>
              </a:lnSpc>
            </a:pP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03 </a:t>
            </a:r>
            <a:r>
              <a:rPr lang="vi-VN"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Nộp </a:t>
            </a:r>
            <a:r>
              <a:rPr lang="vi-VN"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hồ sơ trực tuyến</a:t>
            </a:r>
            <a:endPar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5940152" y="2244502"/>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5940152" y="2902764"/>
            <a:ext cx="2376264" cy="401070"/>
          </a:xfrm>
          <a:prstGeom prst="rect">
            <a:avLst/>
          </a:prstGeom>
          <a:effectLst/>
        </p:spPr>
        <p:txBody>
          <a:bodyPr wrap="square" lIns="65023" tIns="32511" rIns="65023" bIns="32511">
            <a:spAutoFit/>
          </a:bodyPr>
          <a:lstStyle/>
          <a:p>
            <a:pPr algn="r">
              <a:lnSpc>
                <a:spcPct val="120000"/>
              </a:lnSpc>
            </a:pP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04 </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Theo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dõi</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kết</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quả</a:t>
            </a:r>
            <a:endPar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5940152" y="2915658"/>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8"/>
          <p:cNvSpPr txBox="1"/>
          <p:nvPr/>
        </p:nvSpPr>
        <p:spPr>
          <a:xfrm>
            <a:off x="395536" y="1490313"/>
            <a:ext cx="5112568" cy="1801517"/>
          </a:xfrm>
          <a:prstGeom prst="rect">
            <a:avLst/>
          </a:prstGeom>
          <a:noFill/>
        </p:spPr>
        <p:txBody>
          <a:bodyPr vert="horz" wrap="square" lIns="65023" tIns="32511" rIns="65023" bIns="32511" rtlCol="0">
            <a:spAutoFit/>
          </a:bodyPr>
          <a:lstStyle/>
          <a:p>
            <a:pPr algn="ctr">
              <a:lnSpc>
                <a:spcPct val="120000"/>
              </a:lnSpc>
            </a:pPr>
            <a:r>
              <a:rPr lang="en-US" altLang="zh-CN" sz="3200" b="1" cap="all" spc="213"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HƯỚNG </a:t>
            </a:r>
            <a:r>
              <a:rPr lang="en-US" altLang="zh-CN" sz="3200" b="1" cap="all" spc="213"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DẪN</a:t>
            </a:r>
            <a:r>
              <a:rPr lang="en-US" altLang="zh-CN" sz="3100" b="1"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CÔNG DÂN </a:t>
            </a:r>
            <a:br>
              <a:rPr lang="en-US" altLang="zh-CN" sz="3100" b="1"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3100" b="1"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SỬ DỤNG DỊCH VỤ CÔNG TRỰC TUYẾN</a:t>
            </a:r>
          </a:p>
        </p:txBody>
      </p:sp>
      <p:sp>
        <p:nvSpPr>
          <p:cNvPr id="18" name="Freeform 7"/>
          <p:cNvSpPr>
            <a:spLocks/>
          </p:cNvSpPr>
          <p:nvPr/>
        </p:nvSpPr>
        <p:spPr bwMode="auto">
          <a:xfrm>
            <a:off x="37014" y="4209413"/>
            <a:ext cx="9143498" cy="42172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headEnd/>
            <a:tailEnd/>
          </a:ln>
        </p:spPr>
        <p:txBody>
          <a:bodyPr vert="horz" wrap="square" lIns="91433" tIns="45717" rIns="91433" bIns="45717" numCol="1" anchor="t" anchorCtr="0" compatLnSpc="1">
            <a:prstTxWarp prst="textNoShape">
              <a:avLst/>
            </a:prstTxWarp>
          </a:bodyPr>
          <a:lstStyle/>
          <a:p>
            <a:endParaRPr lang="zh-CN" altLang="en-US"/>
          </a:p>
        </p:txBody>
      </p:sp>
      <p:sp>
        <p:nvSpPr>
          <p:cNvPr id="14" name="矩形 35"/>
          <p:cNvSpPr/>
          <p:nvPr/>
        </p:nvSpPr>
        <p:spPr>
          <a:xfrm>
            <a:off x="5940152" y="3576921"/>
            <a:ext cx="2016224" cy="401070"/>
          </a:xfrm>
          <a:prstGeom prst="rect">
            <a:avLst/>
          </a:prstGeom>
          <a:effectLst/>
        </p:spPr>
        <p:txBody>
          <a:bodyPr wrap="square" lIns="65023" tIns="32511" rIns="65023" bIns="32511">
            <a:spAutoFit/>
          </a:bodyPr>
          <a:lstStyle/>
          <a:p>
            <a:pPr algn="r">
              <a:lnSpc>
                <a:spcPct val="120000"/>
              </a:lnSpc>
            </a:pPr>
            <a:r>
              <a:rPr lang="en-US" altLang="zh-CN" sz="2000" dirty="0" smtClean="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05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Nhận</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kết</a:t>
            </a: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quả</a:t>
            </a:r>
            <a:endPar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6"/>
          <p:cNvSpPr/>
          <p:nvPr/>
        </p:nvSpPr>
        <p:spPr>
          <a:xfrm>
            <a:off x="5940152" y="3589815"/>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50"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9465" y="14511"/>
            <a:ext cx="646111" cy="646111"/>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18">
            <a:extLst>
              <a:ext uri="{FF2B5EF4-FFF2-40B4-BE49-F238E27FC236}">
                <a16:creationId xmlns="" xmlns:a16="http://schemas.microsoft.com/office/drawing/2014/main" id="{A323BC69-888C-4221-B744-31D593D392AD}"/>
              </a:ext>
            </a:extLst>
          </p:cNvPr>
          <p:cNvSpPr txBox="1">
            <a:spLocks noChangeArrowheads="1"/>
          </p:cNvSpPr>
          <p:nvPr/>
        </p:nvSpPr>
        <p:spPr bwMode="auto">
          <a:xfrm>
            <a:off x="755576" y="100424"/>
            <a:ext cx="538192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1400" b="1" dirty="0" smtClean="0">
                <a:solidFill>
                  <a:schemeClr val="tx2">
                    <a:lumMod val="60000"/>
                    <a:lumOff val="40000"/>
                  </a:schemeClr>
                </a:solidFill>
                <a:latin typeface="Arial" pitchFamily="34" charset="0"/>
                <a:ea typeface="+mn-ea"/>
                <a:cs typeface="Arial" pitchFamily="34" charset="0"/>
              </a:rPr>
              <a:t>TRUNG TÂM CÔNG NGHỆ THÔNG TIN VÀ TRUYỀN THÔNG</a:t>
            </a:r>
          </a:p>
          <a:p>
            <a:pPr algn="just">
              <a:lnSpc>
                <a:spcPct val="100000"/>
              </a:lnSpc>
              <a:spcBef>
                <a:spcPct val="0"/>
              </a:spcBef>
              <a:buFontTx/>
              <a:buNone/>
            </a:pPr>
            <a:r>
              <a:rPr lang="en-US" altLang="zh-CN" sz="1100" b="1" dirty="0" err="1" smtClean="0">
                <a:solidFill>
                  <a:schemeClr val="bg1">
                    <a:lumMod val="50000"/>
                  </a:schemeClr>
                </a:solidFill>
                <a:latin typeface="Arial" pitchFamily="34" charset="0"/>
                <a:ea typeface="+mn-ea"/>
                <a:cs typeface="Arial" pitchFamily="34" charset="0"/>
              </a:rPr>
              <a:t>Số</a:t>
            </a:r>
            <a:r>
              <a:rPr lang="en-US" altLang="zh-CN" sz="1100" b="1" dirty="0" smtClean="0">
                <a:solidFill>
                  <a:schemeClr val="bg1">
                    <a:lumMod val="50000"/>
                  </a:schemeClr>
                </a:solidFill>
                <a:latin typeface="Arial" pitchFamily="34" charset="0"/>
                <a:ea typeface="+mn-ea"/>
                <a:cs typeface="Arial" pitchFamily="34" charset="0"/>
              </a:rPr>
              <a:t> 377A </a:t>
            </a:r>
            <a:r>
              <a:rPr lang="en-US" altLang="zh-CN" sz="1100" b="1" dirty="0" err="1" smtClean="0">
                <a:solidFill>
                  <a:schemeClr val="bg1">
                    <a:lumMod val="50000"/>
                  </a:schemeClr>
                </a:solidFill>
                <a:latin typeface="Arial" pitchFamily="34" charset="0"/>
                <a:ea typeface="+mn-ea"/>
                <a:cs typeface="Arial" pitchFamily="34" charset="0"/>
              </a:rPr>
              <a:t>Hùng</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vương</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xã</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Đạo</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Thạnh</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Thành</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phố</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Mỹ</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Tho</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tỉnh</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Tiền</a:t>
            </a:r>
            <a:r>
              <a:rPr lang="en-US" altLang="zh-CN" sz="1100" b="1" dirty="0" smtClean="0">
                <a:solidFill>
                  <a:schemeClr val="bg1">
                    <a:lumMod val="50000"/>
                  </a:schemeClr>
                </a:solidFill>
                <a:latin typeface="Arial" pitchFamily="34" charset="0"/>
                <a:ea typeface="+mn-ea"/>
                <a:cs typeface="Arial" pitchFamily="34" charset="0"/>
              </a:rPr>
              <a:t> </a:t>
            </a:r>
            <a:r>
              <a:rPr lang="en-US" altLang="zh-CN" sz="1100" b="1" dirty="0" err="1" smtClean="0">
                <a:solidFill>
                  <a:schemeClr val="bg1">
                    <a:lumMod val="50000"/>
                  </a:schemeClr>
                </a:solidFill>
                <a:latin typeface="Arial" pitchFamily="34" charset="0"/>
                <a:ea typeface="+mn-ea"/>
                <a:cs typeface="Arial" pitchFamily="34" charset="0"/>
              </a:rPr>
              <a:t>Giang</a:t>
            </a:r>
            <a:endParaRPr lang="zh-CN" altLang="en-US" sz="1100" b="1" dirty="0">
              <a:solidFill>
                <a:schemeClr val="bg1">
                  <a:lumMod val="50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3179028741"/>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Administrator\Desktop\3afe8fe6bfe17e05fe49e17f29526623.png"/>
          <p:cNvPicPr>
            <a:picLocks noChangeAspect="1" noChangeArrowheads="1"/>
          </p:cNvPicPr>
          <p:nvPr/>
        </p:nvPicPr>
        <p:blipFill>
          <a:blip r:embed="rId3" cstate="print"/>
          <a:srcRect/>
          <a:stretch>
            <a:fillRect/>
          </a:stretch>
        </p:blipFill>
        <p:spPr bwMode="auto">
          <a:xfrm>
            <a:off x="-25173" y="1044888"/>
            <a:ext cx="3046527" cy="2784135"/>
          </a:xfrm>
          <a:prstGeom prst="rect">
            <a:avLst/>
          </a:prstGeom>
          <a:noFill/>
        </p:spPr>
      </p:pic>
      <p:sp>
        <p:nvSpPr>
          <p:cNvPr id="23" name="TextBox 11"/>
          <p:cNvSpPr txBox="1"/>
          <p:nvPr/>
        </p:nvSpPr>
        <p:spPr>
          <a:xfrm>
            <a:off x="899592" y="204159"/>
            <a:ext cx="6608863" cy="927431"/>
          </a:xfrm>
          <a:prstGeom prst="rect">
            <a:avLst/>
          </a:prstGeom>
          <a:noFill/>
        </p:spPr>
        <p:txBody>
          <a:bodyPr wrap="square" lIns="65023" tIns="32511" rIns="65023" bIns="32511"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Truy</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cập</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vào</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địa</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chỉ</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trang</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dịch</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vụ</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công</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trực</a:t>
            </a:r>
            <a:r>
              <a:rPr lang="en-US" altLang="zh-CN" sz="2000" b="1" dirty="0" smtClean="0">
                <a:solidFill>
                  <a:schemeClr val="accent2"/>
                </a:solidFill>
                <a:latin typeface="微软雅黑" panose="020B0503020204020204" pitchFamily="34" charset="-122"/>
                <a:ea typeface="微软雅黑" panose="020B0503020204020204" pitchFamily="34" charset="-122"/>
              </a:rPr>
              <a:t> </a:t>
            </a:r>
            <a:r>
              <a:rPr lang="en-US" altLang="zh-CN" sz="2000" b="1" dirty="0" err="1" smtClean="0">
                <a:solidFill>
                  <a:schemeClr val="accent2"/>
                </a:solidFill>
                <a:latin typeface="微软雅黑" panose="020B0503020204020204" pitchFamily="34" charset="-122"/>
                <a:ea typeface="微软雅黑" panose="020B0503020204020204" pitchFamily="34" charset="-122"/>
              </a:rPr>
              <a:t>tuyến</a:t>
            </a:r>
            <a:r>
              <a:rPr lang="en-US" altLang="zh-CN" sz="2000" b="1" dirty="0" smtClean="0">
                <a:solidFill>
                  <a:schemeClr val="accent2"/>
                </a:solidFill>
                <a:latin typeface="微软雅黑" panose="020B0503020204020204" pitchFamily="34" charset="-122"/>
                <a:ea typeface="微软雅黑" panose="020B0503020204020204" pitchFamily="34" charset="-122"/>
              </a:rPr>
              <a:t> </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3600" dirty="0">
                <a:solidFill>
                  <a:srgbClr val="FFC000"/>
                </a:solidFill>
                <a:latin typeface="微软雅黑" panose="020B0503020204020204" pitchFamily="34" charset="-122"/>
                <a:ea typeface="微软雅黑" panose="020B0503020204020204" pitchFamily="34" charset="-122"/>
              </a:rPr>
              <a:t>   </a:t>
            </a:r>
            <a:r>
              <a:rPr lang="en-US" altLang="zh-CN" sz="2300" dirty="0">
                <a:solidFill>
                  <a:srgbClr val="FFC000"/>
                </a:solidFill>
                <a:latin typeface="微软雅黑" panose="020B0503020204020204" pitchFamily="34" charset="-122"/>
                <a:ea typeface="微软雅黑" panose="020B0503020204020204" pitchFamily="34" charset="-122"/>
              </a:rPr>
              <a:t>https://</a:t>
            </a:r>
            <a:r>
              <a:rPr lang="en-US" altLang="zh-CN" sz="2300" dirty="0" smtClean="0">
                <a:solidFill>
                  <a:srgbClr val="FFC000"/>
                </a:solidFill>
                <a:latin typeface="微软雅黑" panose="020B0503020204020204" pitchFamily="34" charset="-122"/>
                <a:ea typeface="微软雅黑" panose="020B0503020204020204" pitchFamily="34" charset="-122"/>
              </a:rPr>
              <a:t>dichvucong.tiengiang.gov.vn</a:t>
            </a:r>
            <a:endParaRPr lang="en-US" altLang="zh-CN" sz="3600" dirty="0">
              <a:solidFill>
                <a:srgbClr val="FFC000"/>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4438183" y="1777237"/>
            <a:ext cx="0" cy="142041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2267744" y="2951483"/>
            <a:ext cx="2042296" cy="295466"/>
          </a:xfrm>
          <a:prstGeom prst="rect">
            <a:avLst/>
          </a:prstGeom>
          <a:noFill/>
        </p:spPr>
        <p:txBody>
          <a:bodyPr wrap="square" lIns="0" tIns="0" rIns="0" bIns="0" rtlCol="0">
            <a:spAutoFit/>
          </a:bodyPr>
          <a:lstStyle/>
          <a:p>
            <a:pPr algn="r">
              <a:lnSpc>
                <a:spcPct val="120000"/>
              </a:lnSpc>
            </a:pPr>
            <a:r>
              <a:rPr lang="vi-VN"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Đăng ký/Đăng nhập</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4"/>
          <p:cNvSpPr txBox="1"/>
          <p:nvPr/>
        </p:nvSpPr>
        <p:spPr>
          <a:xfrm>
            <a:off x="4572000" y="1657493"/>
            <a:ext cx="4572000" cy="707373"/>
          </a:xfrm>
          <a:prstGeom prst="rect">
            <a:avLst/>
          </a:prstGeom>
          <a:noFill/>
        </p:spPr>
        <p:txBody>
          <a:bodyPr wrap="square" lIns="60451" tIns="30226" rIns="60451" bIns="30226" rtlCol="0">
            <a:spAutoFit/>
          </a:bodyPr>
          <a:lstStyle/>
          <a:p>
            <a:r>
              <a:rPr lang="en-US" altLang="zh-CN" sz="1400" b="1" dirty="0" err="1" smtClean="0">
                <a:solidFill>
                  <a:schemeClr val="accent1"/>
                </a:solidFill>
                <a:latin typeface="Arial" pitchFamily="34" charset="0"/>
                <a:ea typeface="微软雅黑" panose="020B0503020204020204" pitchFamily="34" charset="-122"/>
                <a:cs typeface="Arial" pitchFamily="34" charset="0"/>
                <a:sym typeface="+mn-lt"/>
              </a:rPr>
              <a:t>Bước</a:t>
            </a:r>
            <a:r>
              <a:rPr lang="en-US" altLang="zh-CN" sz="1400" b="1" dirty="0" smtClean="0">
                <a:solidFill>
                  <a:schemeClr val="accent1"/>
                </a:solidFill>
                <a:latin typeface="Arial" pitchFamily="34" charset="0"/>
                <a:ea typeface="微软雅黑" panose="020B0503020204020204" pitchFamily="34" charset="-122"/>
                <a:cs typeface="Arial" pitchFamily="34" charset="0"/>
                <a:sym typeface="+mn-lt"/>
              </a:rPr>
              <a:t> 1: </a:t>
            </a:r>
          </a:p>
          <a:p>
            <a:r>
              <a:rPr lang="en-US" altLang="zh-CN" sz="1400" dirty="0" smtClean="0">
                <a:solidFill>
                  <a:schemeClr val="tx1">
                    <a:lumMod val="65000"/>
                    <a:lumOff val="35000"/>
                  </a:schemeClr>
                </a:solidFill>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Nhấn</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vào</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Đăng</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nhập</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nếu</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đã</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có</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tài</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khoản</a:t>
            </a:r>
            <a:r>
              <a:rPr lang="en-US" altLang="zh-CN" sz="1400" dirty="0" smtClean="0">
                <a:latin typeface="Arial" pitchFamily="34" charset="0"/>
                <a:ea typeface="微软雅黑" panose="020B0503020204020204" pitchFamily="34" charset="-122"/>
                <a:cs typeface="Arial" pitchFamily="34" charset="0"/>
                <a:sym typeface="+mn-lt"/>
              </a:rPr>
              <a:t>. </a:t>
            </a:r>
            <a:br>
              <a:rPr lang="en-US" altLang="zh-CN" sz="1400" dirty="0" smtClean="0">
                <a:latin typeface="Arial" pitchFamily="34" charset="0"/>
                <a:ea typeface="微软雅黑" panose="020B0503020204020204" pitchFamily="34" charset="-122"/>
                <a:cs typeface="Arial" pitchFamily="34" charset="0"/>
                <a:sym typeface="+mn-lt"/>
              </a:rPr>
            </a:br>
            <a:r>
              <a:rPr lang="en-US" altLang="zh-CN" sz="1400" dirty="0" smtClean="0">
                <a:solidFill>
                  <a:schemeClr val="tx1">
                    <a:lumMod val="65000"/>
                    <a:lumOff val="35000"/>
                  </a:schemeClr>
                </a:solidFill>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Nhấn</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Đăng</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ký</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nếu</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truy</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cập</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lần</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đầu</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chưa</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có</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tài</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khoản</a:t>
            </a:r>
            <a:r>
              <a:rPr lang="en-US" altLang="zh-CN" sz="1400" dirty="0" smtClean="0">
                <a:latin typeface="Arial" pitchFamily="34" charset="0"/>
                <a:ea typeface="微软雅黑" panose="020B0503020204020204" pitchFamily="34" charset="-122"/>
                <a:cs typeface="Arial" pitchFamily="34" charset="0"/>
                <a:sym typeface="+mn-lt"/>
              </a:rPr>
              <a:t>.</a:t>
            </a:r>
            <a:endParaRPr lang="zh-CN" altLang="en-US" sz="1400" dirty="0">
              <a:latin typeface="Arial" pitchFamily="34" charset="0"/>
              <a:ea typeface="微软雅黑" panose="020B0503020204020204" pitchFamily="34" charset="-122"/>
              <a:cs typeface="Arial" pitchFamily="34" charset="0"/>
            </a:endParaRPr>
          </a:p>
        </p:txBody>
      </p:sp>
      <p:grpSp>
        <p:nvGrpSpPr>
          <p:cNvPr id="2" name="Group 1"/>
          <p:cNvGrpSpPr/>
          <p:nvPr/>
        </p:nvGrpSpPr>
        <p:grpSpPr>
          <a:xfrm>
            <a:off x="2794718" y="1927513"/>
            <a:ext cx="1095680" cy="1004277"/>
            <a:chOff x="2987824" y="1773997"/>
            <a:chExt cx="1095680" cy="1004277"/>
          </a:xfrm>
        </p:grpSpPr>
        <p:sp>
          <p:nvSpPr>
            <p:cNvPr id="28" name="椭圆 27"/>
            <p:cNvSpPr/>
            <p:nvPr/>
          </p:nvSpPr>
          <p:spPr>
            <a:xfrm>
              <a:off x="2987824"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31" name="TextBox 13"/>
            <p:cNvSpPr txBox="1"/>
            <p:nvPr/>
          </p:nvSpPr>
          <p:spPr>
            <a:xfrm>
              <a:off x="318093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01</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657493"/>
            <a:ext cx="1676964" cy="27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24"/>
          <p:cNvSpPr txBox="1"/>
          <p:nvPr/>
        </p:nvSpPr>
        <p:spPr>
          <a:xfrm>
            <a:off x="4572000" y="2487446"/>
            <a:ext cx="4464496" cy="276486"/>
          </a:xfrm>
          <a:prstGeom prst="rect">
            <a:avLst/>
          </a:prstGeom>
          <a:noFill/>
        </p:spPr>
        <p:txBody>
          <a:bodyPr wrap="square" lIns="60451" tIns="30226" rIns="60451" bIns="30226" rtlCol="0">
            <a:spAutoFit/>
          </a:bodyPr>
          <a:lstStyle/>
          <a:p>
            <a:r>
              <a:rPr lang="en-US" altLang="zh-CN" sz="1400" b="1" dirty="0" err="1" smtClean="0">
                <a:solidFill>
                  <a:schemeClr val="accent1"/>
                </a:solidFill>
                <a:latin typeface="Arial" pitchFamily="34" charset="0"/>
                <a:ea typeface="微软雅黑" panose="020B0503020204020204" pitchFamily="34" charset="-122"/>
                <a:cs typeface="Arial" pitchFamily="34" charset="0"/>
                <a:sym typeface="+mn-lt"/>
              </a:rPr>
              <a:t>Bước</a:t>
            </a:r>
            <a:r>
              <a:rPr lang="en-US" altLang="zh-CN" sz="1400" b="1" dirty="0" smtClean="0">
                <a:solidFill>
                  <a:schemeClr val="accent1"/>
                </a:solidFill>
                <a:latin typeface="Arial" pitchFamily="34" charset="0"/>
                <a:ea typeface="微软雅黑" panose="020B0503020204020204" pitchFamily="34" charset="-122"/>
                <a:cs typeface="Arial" pitchFamily="34" charset="0"/>
                <a:sym typeface="+mn-lt"/>
              </a:rPr>
              <a:t> 2: </a:t>
            </a:r>
            <a:r>
              <a:rPr lang="en-US" altLang="zh-CN" sz="1400" dirty="0" err="1" smtClean="0">
                <a:latin typeface="Arial" pitchFamily="34" charset="0"/>
                <a:ea typeface="微软雅黑" panose="020B0503020204020204" pitchFamily="34" charset="-122"/>
                <a:cs typeface="Arial" pitchFamily="34" charset="0"/>
                <a:sym typeface="+mn-lt"/>
              </a:rPr>
              <a:t>Nhập</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tài</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khoản</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và</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mật</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khẩu</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để</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đăng</a:t>
            </a:r>
            <a:r>
              <a:rPr lang="en-US" altLang="zh-CN" sz="1400" dirty="0" smtClean="0">
                <a:latin typeface="Arial" pitchFamily="34" charset="0"/>
                <a:ea typeface="微软雅黑" panose="020B0503020204020204" pitchFamily="34" charset="-122"/>
                <a:cs typeface="Arial" pitchFamily="34" charset="0"/>
                <a:sym typeface="+mn-lt"/>
              </a:rPr>
              <a:t> </a:t>
            </a:r>
            <a:r>
              <a:rPr lang="en-US" altLang="zh-CN" sz="1400" dirty="0" err="1" smtClean="0">
                <a:latin typeface="Arial" pitchFamily="34" charset="0"/>
                <a:ea typeface="微软雅黑" panose="020B0503020204020204" pitchFamily="34" charset="-122"/>
                <a:cs typeface="Arial" pitchFamily="34" charset="0"/>
                <a:sym typeface="+mn-lt"/>
              </a:rPr>
              <a:t>nhập</a:t>
            </a:r>
            <a:endParaRPr lang="en-US" altLang="zh-CN" sz="1400" dirty="0" smtClean="0">
              <a:latin typeface="Arial" pitchFamily="34" charset="0"/>
              <a:ea typeface="微软雅黑" panose="020B0503020204020204" pitchFamily="34" charset="-122"/>
              <a:cs typeface="Arial" pitchFamily="34" charset="0"/>
              <a:sym typeface="+mn-lt"/>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348" y="2905835"/>
            <a:ext cx="2201799" cy="178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MT\Desktop\251342730_190205796629823_6046365857317254230_n.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661940"/>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479663" y="2576496"/>
            <a:ext cx="314411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1: </a:t>
            </a:r>
            <a:r>
              <a:rPr lang="en-US" altLang="zh-CN" sz="1400" b="1" dirty="0" err="1" smtClean="0">
                <a:latin typeface="Arial" pitchFamily="34" charset="0"/>
                <a:ea typeface="+mn-ea"/>
                <a:cs typeface="Arial" pitchFamily="34" charset="0"/>
              </a:rPr>
              <a:t>N</a:t>
            </a:r>
            <a:r>
              <a:rPr lang="en-US" altLang="zh-CN" sz="1400" dirty="0" err="1" smtClean="0">
                <a:latin typeface="Arial" pitchFamily="34" charset="0"/>
                <a:ea typeface="+mn-ea"/>
                <a:cs typeface="Arial" pitchFamily="34" charset="0"/>
              </a:rPr>
              <a:t>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nút</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bộ</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thủ</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tục</a:t>
            </a:r>
            <a:endParaRPr lang="en-US" sz="1400" i="1" dirty="0"/>
          </a:p>
        </p:txBody>
      </p:sp>
      <p:sp>
        <p:nvSpPr>
          <p:cNvPr id="166" name="TextBox 13"/>
          <p:cNvSpPr txBox="1"/>
          <p:nvPr/>
        </p:nvSpPr>
        <p:spPr>
          <a:xfrm>
            <a:off x="522886" y="2083552"/>
            <a:ext cx="2286442" cy="295466"/>
          </a:xfrm>
          <a:prstGeom prst="rect">
            <a:avLst/>
          </a:prstGeom>
          <a:noFill/>
        </p:spPr>
        <p:txBody>
          <a:bodyPr wrap="square" lIns="0" tIns="0" rIns="0" bIns="0" rtlCol="0">
            <a:spAutoFit/>
          </a:bodyPr>
          <a:lstStyle/>
          <a:p>
            <a:pPr algn="ctr">
              <a:lnSpc>
                <a:spcPct val="120000"/>
              </a:lnSpc>
            </a:pPr>
            <a:r>
              <a:rPr lang="en-US" altLang="zh-CN" sz="1600" b="1" dirty="0" err="1" smtClean="0">
                <a:solidFill>
                  <a:schemeClr val="accent1"/>
                </a:solidFill>
                <a:latin typeface="Arial" panose="020B0604020202020204" pitchFamily="34" charset="0"/>
                <a:ea typeface="微软雅黑" panose="020B0503020204020204" pitchFamily="34" charset="-122"/>
                <a:sym typeface="Arial" panose="020B0604020202020204" pitchFamily="34" charset="0"/>
              </a:rPr>
              <a:t>Lựa</a:t>
            </a:r>
            <a:r>
              <a:rPr lang="en-US" altLang="zh-CN" sz="16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smtClean="0">
                <a:solidFill>
                  <a:schemeClr val="accent1"/>
                </a:solidFill>
                <a:latin typeface="Arial" panose="020B0604020202020204" pitchFamily="34" charset="0"/>
                <a:ea typeface="微软雅黑" panose="020B0503020204020204" pitchFamily="34" charset="-122"/>
                <a:sym typeface="Arial" panose="020B0604020202020204" pitchFamily="34" charset="0"/>
              </a:rPr>
              <a:t>chọn</a:t>
            </a:r>
            <a:r>
              <a:rPr lang="en-US" altLang="zh-CN" sz="16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smtClean="0">
                <a:solidFill>
                  <a:schemeClr val="accent1"/>
                </a:solidFill>
                <a:latin typeface="Arial" panose="020B0604020202020204" pitchFamily="34" charset="0"/>
                <a:ea typeface="微软雅黑" panose="020B0503020204020204" pitchFamily="34" charset="-122"/>
                <a:sym typeface="Arial" panose="020B0604020202020204" pitchFamily="34" charset="0"/>
              </a:rPr>
              <a:t>dịch</a:t>
            </a:r>
            <a:r>
              <a:rPr lang="en-US" altLang="zh-CN" sz="16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smtClean="0">
                <a:solidFill>
                  <a:schemeClr val="accent1"/>
                </a:solidFill>
                <a:latin typeface="Arial" panose="020B0604020202020204" pitchFamily="34" charset="0"/>
                <a:ea typeface="微软雅黑" panose="020B0503020204020204" pitchFamily="34" charset="-122"/>
                <a:sym typeface="Arial" panose="020B0604020202020204" pitchFamily="34" charset="0"/>
              </a:rPr>
              <a:t>vụ</a:t>
            </a:r>
            <a:r>
              <a:rPr lang="en-US" altLang="zh-CN" sz="16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err="1" smtClean="0">
                <a:solidFill>
                  <a:schemeClr val="accent1"/>
                </a:solidFill>
                <a:latin typeface="Arial" panose="020B0604020202020204" pitchFamily="34" charset="0"/>
                <a:ea typeface="微软雅黑" panose="020B0503020204020204" pitchFamily="34" charset="-122"/>
                <a:sym typeface="Arial" panose="020B0604020202020204" pitchFamily="34" charset="0"/>
              </a:rPr>
              <a:t>công</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7" name="Group 166"/>
          <p:cNvGrpSpPr/>
          <p:nvPr/>
        </p:nvGrpSpPr>
        <p:grpSpPr>
          <a:xfrm>
            <a:off x="869002" y="1059582"/>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02</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4148733" y="982800"/>
            <a:ext cx="0" cy="187838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1024" name="Group 1023"/>
          <p:cNvGrpSpPr/>
          <p:nvPr/>
        </p:nvGrpSpPr>
        <p:grpSpPr>
          <a:xfrm>
            <a:off x="4427642" y="575246"/>
            <a:ext cx="4536846" cy="1960543"/>
            <a:chOff x="3847120" y="575246"/>
            <a:chExt cx="4536846" cy="1960543"/>
          </a:xfrm>
        </p:grpSpPr>
        <p:grpSp>
          <p:nvGrpSpPr>
            <p:cNvPr id="165" name="Group 164"/>
            <p:cNvGrpSpPr/>
            <p:nvPr/>
          </p:nvGrpSpPr>
          <p:grpSpPr>
            <a:xfrm>
              <a:off x="3847120" y="575246"/>
              <a:ext cx="4536846" cy="1960543"/>
              <a:chOff x="1903001" y="1418394"/>
              <a:chExt cx="5337998" cy="2548596"/>
            </a:xfrm>
          </p:grpSpPr>
          <p:grpSp>
            <p:nvGrpSpPr>
              <p:cNvPr id="2" name="组合 160">
                <a:extLst>
                  <a:ext uri="{FF2B5EF4-FFF2-40B4-BE49-F238E27FC236}">
                    <a16:creationId xmlns="" xmlns:a16="http://schemas.microsoft.com/office/drawing/2014/main" id="{4746A46B-CCF0-476B-BB53-6EF1370763D9}"/>
                  </a:ext>
                </a:extLst>
              </p:cNvPr>
              <p:cNvGrpSpPr/>
              <p:nvPr/>
            </p:nvGrpSpPr>
            <p:grpSpPr>
              <a:xfrm>
                <a:off x="4318546" y="1989016"/>
                <a:ext cx="479736" cy="571560"/>
                <a:chOff x="5758061" y="2652021"/>
                <a:chExt cx="639648" cy="762080"/>
              </a:xfrm>
            </p:grpSpPr>
            <p:sp>
              <p:nvSpPr>
                <p:cNvPr id="4" name="Freeform 9">
                  <a:extLst>
                    <a:ext uri="{FF2B5EF4-FFF2-40B4-BE49-F238E27FC236}">
                      <a16:creationId xmlns="" xmlns:a16="http://schemas.microsoft.com/office/drawing/2014/main" id="{F956003C-1B1B-445A-8881-70AA97FCDCEF}"/>
                    </a:ext>
                  </a:extLst>
                </p:cNvPr>
                <p:cNvSpPr>
                  <a:spLocks noChangeArrowheads="1"/>
                </p:cNvSpPr>
                <p:nvPr/>
              </p:nvSpPr>
              <p:spPr bwMode="auto">
                <a:xfrm rot="10213821">
                  <a:off x="5758061" y="2652021"/>
                  <a:ext cx="639648" cy="762080"/>
                </a:xfrm>
                <a:custGeom>
                  <a:avLst/>
                  <a:gdLst>
                    <a:gd name="T0" fmla="*/ 630484596 w 596"/>
                    <a:gd name="T1" fmla="*/ 214532623 h 709"/>
                    <a:gd name="T2" fmla="*/ 1108462819 w 596"/>
                    <a:gd name="T3" fmla="*/ 764853716 h 709"/>
                    <a:gd name="T4" fmla="*/ 554231409 w 596"/>
                    <a:gd name="T5" fmla="*/ 1322637716 h 709"/>
                    <a:gd name="T6" fmla="*/ 0 w 596"/>
                    <a:gd name="T7" fmla="*/ 764853716 h 709"/>
                    <a:gd name="T8" fmla="*/ 474257890 w 596"/>
                    <a:gd name="T9" fmla="*/ 214532623 h 709"/>
                    <a:gd name="T10" fmla="*/ 550511077 w 596"/>
                    <a:gd name="T11" fmla="*/ 0 h 709"/>
                    <a:gd name="T12" fmla="*/ 630484596 w 596"/>
                    <a:gd name="T13" fmla="*/ 214532623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3"/>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5" name="Group 31">
                  <a:extLst>
                    <a:ext uri="{FF2B5EF4-FFF2-40B4-BE49-F238E27FC236}">
                      <a16:creationId xmlns="" xmlns:a16="http://schemas.microsoft.com/office/drawing/2014/main" id="{03A03FF4-DE0D-4290-9A0A-2932BEB732ED}"/>
                    </a:ext>
                  </a:extLst>
                </p:cNvPr>
                <p:cNvGrpSpPr>
                  <a:grpSpLocks/>
                </p:cNvGrpSpPr>
                <p:nvPr/>
              </p:nvGrpSpPr>
              <p:grpSpPr bwMode="auto">
                <a:xfrm>
                  <a:off x="5913739" y="2798085"/>
                  <a:ext cx="321883" cy="311244"/>
                  <a:chOff x="0" y="0"/>
                  <a:chExt cx="439257" cy="424283"/>
                </a:xfrm>
                <a:solidFill>
                  <a:schemeClr val="bg1"/>
                </a:solidFill>
              </p:grpSpPr>
              <p:sp>
                <p:nvSpPr>
                  <p:cNvPr id="125" name="Rectangle 18">
                    <a:extLst>
                      <a:ext uri="{FF2B5EF4-FFF2-40B4-BE49-F238E27FC236}">
                        <a16:creationId xmlns="" xmlns:a16="http://schemas.microsoft.com/office/drawing/2014/main" id="{DCF52B4B-9B58-4FD5-934A-DE790C0ED88D}"/>
                      </a:ext>
                    </a:extLst>
                  </p:cNvPr>
                  <p:cNvSpPr>
                    <a:spLocks noChangeArrowheads="1"/>
                  </p:cNvSpPr>
                  <p:nvPr/>
                </p:nvSpPr>
                <p:spPr bwMode="auto">
                  <a:xfrm>
                    <a:off x="157234" y="169713"/>
                    <a:ext cx="47421"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26" name="Rectangle 19">
                    <a:extLst>
                      <a:ext uri="{FF2B5EF4-FFF2-40B4-BE49-F238E27FC236}">
                        <a16:creationId xmlns="" xmlns:a16="http://schemas.microsoft.com/office/drawing/2014/main" id="{70FFC35A-38BE-4A10-8714-D8DB838C0A41}"/>
                      </a:ext>
                    </a:extLst>
                  </p:cNvPr>
                  <p:cNvSpPr>
                    <a:spLocks noChangeArrowheads="1"/>
                  </p:cNvSpPr>
                  <p:nvPr/>
                </p:nvSpPr>
                <p:spPr bwMode="auto">
                  <a:xfrm>
                    <a:off x="232107" y="169713"/>
                    <a:ext cx="49916"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27" name="Rectangle 20">
                    <a:extLst>
                      <a:ext uri="{FF2B5EF4-FFF2-40B4-BE49-F238E27FC236}">
                        <a16:creationId xmlns="" xmlns:a16="http://schemas.microsoft.com/office/drawing/2014/main" id="{874FEF90-EDFD-4D93-8449-3C084A08BE8F}"/>
                      </a:ext>
                    </a:extLst>
                  </p:cNvPr>
                  <p:cNvSpPr>
                    <a:spLocks noChangeArrowheads="1"/>
                  </p:cNvSpPr>
                  <p:nvPr/>
                </p:nvSpPr>
                <p:spPr bwMode="auto">
                  <a:xfrm>
                    <a:off x="309477" y="169713"/>
                    <a:ext cx="49916"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28" name="Rectangle 21">
                    <a:extLst>
                      <a:ext uri="{FF2B5EF4-FFF2-40B4-BE49-F238E27FC236}">
                        <a16:creationId xmlns="" xmlns:a16="http://schemas.microsoft.com/office/drawing/2014/main" id="{30507988-617F-4279-9B41-BA6C13C9D4E8}"/>
                      </a:ext>
                    </a:extLst>
                  </p:cNvPr>
                  <p:cNvSpPr>
                    <a:spLocks noChangeArrowheads="1"/>
                  </p:cNvSpPr>
                  <p:nvPr/>
                </p:nvSpPr>
                <p:spPr bwMode="auto">
                  <a:xfrm>
                    <a:off x="157234" y="237099"/>
                    <a:ext cx="47421" cy="47421"/>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29" name="Rectangle 22">
                    <a:extLst>
                      <a:ext uri="{FF2B5EF4-FFF2-40B4-BE49-F238E27FC236}">
                        <a16:creationId xmlns="" xmlns:a16="http://schemas.microsoft.com/office/drawing/2014/main" id="{F6A9587E-2CC5-43D7-94AB-E6CA2C97D519}"/>
                      </a:ext>
                    </a:extLst>
                  </p:cNvPr>
                  <p:cNvSpPr>
                    <a:spLocks noChangeArrowheads="1"/>
                  </p:cNvSpPr>
                  <p:nvPr/>
                </p:nvSpPr>
                <p:spPr bwMode="auto">
                  <a:xfrm>
                    <a:off x="232107" y="237099"/>
                    <a:ext cx="49916" cy="47421"/>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0" name="Rectangle 23">
                    <a:extLst>
                      <a:ext uri="{FF2B5EF4-FFF2-40B4-BE49-F238E27FC236}">
                        <a16:creationId xmlns="" xmlns:a16="http://schemas.microsoft.com/office/drawing/2014/main" id="{796FBA40-FA95-4808-A8C1-84AB1FE0AD5B}"/>
                      </a:ext>
                    </a:extLst>
                  </p:cNvPr>
                  <p:cNvSpPr>
                    <a:spLocks noChangeArrowheads="1"/>
                  </p:cNvSpPr>
                  <p:nvPr/>
                </p:nvSpPr>
                <p:spPr bwMode="auto">
                  <a:xfrm>
                    <a:off x="309477" y="237099"/>
                    <a:ext cx="49916" cy="47421"/>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1" name="Rectangle 24">
                    <a:extLst>
                      <a:ext uri="{FF2B5EF4-FFF2-40B4-BE49-F238E27FC236}">
                        <a16:creationId xmlns="" xmlns:a16="http://schemas.microsoft.com/office/drawing/2014/main" id="{211A03E3-64F2-4781-8EED-2F4A770EB794}"/>
                      </a:ext>
                    </a:extLst>
                  </p:cNvPr>
                  <p:cNvSpPr>
                    <a:spLocks noChangeArrowheads="1"/>
                  </p:cNvSpPr>
                  <p:nvPr/>
                </p:nvSpPr>
                <p:spPr bwMode="auto">
                  <a:xfrm>
                    <a:off x="157234" y="309477"/>
                    <a:ext cx="47421"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2" name="Rectangle 25">
                    <a:extLst>
                      <a:ext uri="{FF2B5EF4-FFF2-40B4-BE49-F238E27FC236}">
                        <a16:creationId xmlns="" xmlns:a16="http://schemas.microsoft.com/office/drawing/2014/main" id="{75CA5B9C-D8C8-4DCD-9A88-C3EC7FB46DC0}"/>
                      </a:ext>
                    </a:extLst>
                  </p:cNvPr>
                  <p:cNvSpPr>
                    <a:spLocks noChangeArrowheads="1"/>
                  </p:cNvSpPr>
                  <p:nvPr/>
                </p:nvSpPr>
                <p:spPr bwMode="auto">
                  <a:xfrm>
                    <a:off x="79865" y="237099"/>
                    <a:ext cx="49916" cy="47421"/>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3" name="Rectangle 26">
                    <a:extLst>
                      <a:ext uri="{FF2B5EF4-FFF2-40B4-BE49-F238E27FC236}">
                        <a16:creationId xmlns="" xmlns:a16="http://schemas.microsoft.com/office/drawing/2014/main" id="{A5DE1DBF-1002-4F09-8640-388D7563D2E4}"/>
                      </a:ext>
                    </a:extLst>
                  </p:cNvPr>
                  <p:cNvSpPr>
                    <a:spLocks noChangeArrowheads="1"/>
                  </p:cNvSpPr>
                  <p:nvPr/>
                </p:nvSpPr>
                <p:spPr bwMode="auto">
                  <a:xfrm>
                    <a:off x="79865" y="309477"/>
                    <a:ext cx="49916"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4" name="Rectangle 27">
                    <a:extLst>
                      <a:ext uri="{FF2B5EF4-FFF2-40B4-BE49-F238E27FC236}">
                        <a16:creationId xmlns="" xmlns:a16="http://schemas.microsoft.com/office/drawing/2014/main" id="{23877946-6BAA-43CF-AAF7-CB1F7E9EE32F}"/>
                      </a:ext>
                    </a:extLst>
                  </p:cNvPr>
                  <p:cNvSpPr>
                    <a:spLocks noChangeArrowheads="1"/>
                  </p:cNvSpPr>
                  <p:nvPr/>
                </p:nvSpPr>
                <p:spPr bwMode="auto">
                  <a:xfrm>
                    <a:off x="232107" y="309477"/>
                    <a:ext cx="49916"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5" name="Rectangle 28">
                    <a:extLst>
                      <a:ext uri="{FF2B5EF4-FFF2-40B4-BE49-F238E27FC236}">
                        <a16:creationId xmlns="" xmlns:a16="http://schemas.microsoft.com/office/drawing/2014/main" id="{C2F16B65-30D1-445F-8B80-D6398484CB53}"/>
                      </a:ext>
                    </a:extLst>
                  </p:cNvPr>
                  <p:cNvSpPr>
                    <a:spLocks noChangeArrowheads="1"/>
                  </p:cNvSpPr>
                  <p:nvPr/>
                </p:nvSpPr>
                <p:spPr bwMode="auto">
                  <a:xfrm>
                    <a:off x="309477" y="309477"/>
                    <a:ext cx="49916" cy="4492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6" name="Freeform 29">
                    <a:extLst>
                      <a:ext uri="{FF2B5EF4-FFF2-40B4-BE49-F238E27FC236}">
                        <a16:creationId xmlns="" xmlns:a16="http://schemas.microsoft.com/office/drawing/2014/main" id="{FA82A2FD-AA0F-49A7-BD4A-DA7490A8C908}"/>
                      </a:ext>
                    </a:extLst>
                  </p:cNvPr>
                  <p:cNvSpPr>
                    <a:spLocks noEditPoints="1" noChangeArrowheads="1"/>
                  </p:cNvSpPr>
                  <p:nvPr/>
                </p:nvSpPr>
                <p:spPr bwMode="auto">
                  <a:xfrm>
                    <a:off x="0" y="29950"/>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7" name="Rectangle 30">
                    <a:extLst>
                      <a:ext uri="{FF2B5EF4-FFF2-40B4-BE49-F238E27FC236}">
                        <a16:creationId xmlns="" xmlns:a16="http://schemas.microsoft.com/office/drawing/2014/main" id="{EE4BADC6-3542-44A7-8484-F3DAF0DC82FD}"/>
                      </a:ext>
                    </a:extLst>
                  </p:cNvPr>
                  <p:cNvSpPr>
                    <a:spLocks noChangeArrowheads="1"/>
                  </p:cNvSpPr>
                  <p:nvPr/>
                </p:nvSpPr>
                <p:spPr bwMode="auto">
                  <a:xfrm>
                    <a:off x="82360" y="0"/>
                    <a:ext cx="37438" cy="59899"/>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38" name="Rectangle 31">
                    <a:extLst>
                      <a:ext uri="{FF2B5EF4-FFF2-40B4-BE49-F238E27FC236}">
                        <a16:creationId xmlns="" xmlns:a16="http://schemas.microsoft.com/office/drawing/2014/main" id="{08F3B2DB-FC9E-4156-BAA4-A6BF84C58060}"/>
                      </a:ext>
                    </a:extLst>
                  </p:cNvPr>
                  <p:cNvSpPr>
                    <a:spLocks noChangeArrowheads="1"/>
                  </p:cNvSpPr>
                  <p:nvPr/>
                </p:nvSpPr>
                <p:spPr bwMode="auto">
                  <a:xfrm>
                    <a:off x="329443" y="0"/>
                    <a:ext cx="34941" cy="59899"/>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9" name="组合 158">
                <a:extLst>
                  <a:ext uri="{FF2B5EF4-FFF2-40B4-BE49-F238E27FC236}">
                    <a16:creationId xmlns="" xmlns:a16="http://schemas.microsoft.com/office/drawing/2014/main" id="{D2951422-9D9D-4152-B100-84A5557EBF8D}"/>
                  </a:ext>
                </a:extLst>
              </p:cNvPr>
              <p:cNvGrpSpPr/>
              <p:nvPr/>
            </p:nvGrpSpPr>
            <p:grpSpPr>
              <a:xfrm>
                <a:off x="4009341" y="1418394"/>
                <a:ext cx="594048" cy="596858"/>
                <a:chOff x="5345788" y="1891191"/>
                <a:chExt cx="792064" cy="795811"/>
              </a:xfrm>
            </p:grpSpPr>
            <p:sp>
              <p:nvSpPr>
                <p:cNvPr id="6" name="Oval 24">
                  <a:extLst>
                    <a:ext uri="{FF2B5EF4-FFF2-40B4-BE49-F238E27FC236}">
                      <a16:creationId xmlns="" xmlns:a16="http://schemas.microsoft.com/office/drawing/2014/main" id="{2C0D7FF3-51F9-47AB-A1E9-529FE8910BF4}"/>
                    </a:ext>
                  </a:extLst>
                </p:cNvPr>
                <p:cNvSpPr>
                  <a:spLocks noChangeArrowheads="1"/>
                </p:cNvSpPr>
                <p:nvPr/>
              </p:nvSpPr>
              <p:spPr bwMode="auto">
                <a:xfrm>
                  <a:off x="5345788" y="1891191"/>
                  <a:ext cx="792064" cy="795811"/>
                </a:xfrm>
                <a:prstGeom prst="ellipse">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sp>
              <p:nvSpPr>
                <p:cNvPr id="7" name="Freeform 35">
                  <a:extLst>
                    <a:ext uri="{FF2B5EF4-FFF2-40B4-BE49-F238E27FC236}">
                      <a16:creationId xmlns="" xmlns:a16="http://schemas.microsoft.com/office/drawing/2014/main" id="{52E31FC3-9C80-4FE4-881E-E64EAC375CC0}"/>
                    </a:ext>
                  </a:extLst>
                </p:cNvPr>
                <p:cNvSpPr>
                  <a:spLocks noEditPoints="1" noChangeArrowheads="1"/>
                </p:cNvSpPr>
                <p:nvPr/>
              </p:nvSpPr>
              <p:spPr bwMode="auto">
                <a:xfrm>
                  <a:off x="5462738" y="2076178"/>
                  <a:ext cx="576777" cy="388728"/>
                </a:xfrm>
                <a:custGeom>
                  <a:avLst/>
                  <a:gdLst>
                    <a:gd name="T0" fmla="*/ 2147483647 w 157"/>
                    <a:gd name="T1" fmla="*/ 999699490 h 106"/>
                    <a:gd name="T2" fmla="*/ 2147483647 w 157"/>
                    <a:gd name="T3" fmla="*/ 804103477 h 106"/>
                    <a:gd name="T4" fmla="*/ 2147483647 w 157"/>
                    <a:gd name="T5" fmla="*/ 0 h 106"/>
                    <a:gd name="T6" fmla="*/ 1588912204 w 157"/>
                    <a:gd name="T7" fmla="*/ 391187365 h 106"/>
                    <a:gd name="T8" fmla="*/ 979467002 w 157"/>
                    <a:gd name="T9" fmla="*/ 173862605 h 106"/>
                    <a:gd name="T10" fmla="*/ 413554601 w 157"/>
                    <a:gd name="T11" fmla="*/ 847570293 h 106"/>
                    <a:gd name="T12" fmla="*/ 435318668 w 157"/>
                    <a:gd name="T13" fmla="*/ 1021432898 h 106"/>
                    <a:gd name="T14" fmla="*/ 0 w 157"/>
                    <a:gd name="T15" fmla="*/ 1629945023 h 106"/>
                    <a:gd name="T16" fmla="*/ 674742069 w 157"/>
                    <a:gd name="T17" fmla="*/ 2147483647 h 106"/>
                    <a:gd name="T18" fmla="*/ 2147483647 w 157"/>
                    <a:gd name="T19" fmla="*/ 2147483647 h 106"/>
                    <a:gd name="T20" fmla="*/ 2147483647 w 157"/>
                    <a:gd name="T21" fmla="*/ 1629945023 h 106"/>
                    <a:gd name="T22" fmla="*/ 2147483647 w 157"/>
                    <a:gd name="T23" fmla="*/ 999699490 h 106"/>
                    <a:gd name="T24" fmla="*/ 2147483647 w 157"/>
                    <a:gd name="T25" fmla="*/ 2147483647 h 106"/>
                    <a:gd name="T26" fmla="*/ 1719505938 w 157"/>
                    <a:gd name="T27" fmla="*/ 2147483647 h 106"/>
                    <a:gd name="T28" fmla="*/ 2147483647 w 157"/>
                    <a:gd name="T29" fmla="*/ 1629945023 h 106"/>
                    <a:gd name="T30" fmla="*/ 2147483647 w 157"/>
                    <a:gd name="T31" fmla="*/ 1564744798 h 106"/>
                    <a:gd name="T32" fmla="*/ 2002462139 w 157"/>
                    <a:gd name="T33" fmla="*/ 1564744798 h 106"/>
                    <a:gd name="T34" fmla="*/ 2002462139 w 157"/>
                    <a:gd name="T35" fmla="*/ 1477815827 h 106"/>
                    <a:gd name="T36" fmla="*/ 2002462139 w 157"/>
                    <a:gd name="T37" fmla="*/ 804103477 h 106"/>
                    <a:gd name="T38" fmla="*/ 1958934005 w 157"/>
                    <a:gd name="T39" fmla="*/ 760641322 h 106"/>
                    <a:gd name="T40" fmla="*/ 1393016938 w 157"/>
                    <a:gd name="T41" fmla="*/ 760641322 h 106"/>
                    <a:gd name="T42" fmla="*/ 1349484138 w 157"/>
                    <a:gd name="T43" fmla="*/ 804103477 h 106"/>
                    <a:gd name="T44" fmla="*/ 1349484138 w 157"/>
                    <a:gd name="T45" fmla="*/ 1477815827 h 106"/>
                    <a:gd name="T46" fmla="*/ 1349484138 w 157"/>
                    <a:gd name="T47" fmla="*/ 1586478207 h 106"/>
                    <a:gd name="T48" fmla="*/ 1110060737 w 157"/>
                    <a:gd name="T49" fmla="*/ 1586478207 h 106"/>
                    <a:gd name="T50" fmla="*/ 1088296669 w 157"/>
                    <a:gd name="T51" fmla="*/ 1651673770 h 106"/>
                    <a:gd name="T52" fmla="*/ 1632445004 w 157"/>
                    <a:gd name="T53" fmla="*/ 2147483647 h 106"/>
                    <a:gd name="T54" fmla="*/ 827104536 w 157"/>
                    <a:gd name="T55" fmla="*/ 2147483647 h 106"/>
                    <a:gd name="T56" fmla="*/ 239423401 w 157"/>
                    <a:gd name="T57" fmla="*/ 1608211615 h 106"/>
                    <a:gd name="T58" fmla="*/ 631209269 w 157"/>
                    <a:gd name="T59" fmla="*/ 1086628462 h 106"/>
                    <a:gd name="T60" fmla="*/ 609445202 w 157"/>
                    <a:gd name="T61" fmla="*/ 956232673 h 106"/>
                    <a:gd name="T62" fmla="*/ 1088296669 w 157"/>
                    <a:gd name="T63" fmla="*/ 369453957 h 106"/>
                    <a:gd name="T64" fmla="*/ 1610676271 w 157"/>
                    <a:gd name="T65" fmla="*/ 630245533 h 106"/>
                    <a:gd name="T66" fmla="*/ 2111291806 w 157"/>
                    <a:gd name="T67" fmla="*/ 217324760 h 106"/>
                    <a:gd name="T68" fmla="*/ 2147483647 w 157"/>
                    <a:gd name="T69" fmla="*/ 912765856 h 106"/>
                    <a:gd name="T70" fmla="*/ 2147483647 w 157"/>
                    <a:gd name="T71" fmla="*/ 1064895053 h 106"/>
                    <a:gd name="T72" fmla="*/ 2147483647 w 157"/>
                    <a:gd name="T73" fmla="*/ 1608211615 h 106"/>
                    <a:gd name="T74" fmla="*/ 2147483647 w 157"/>
                    <a:gd name="T75" fmla="*/ 2147483647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nvGrpSpPr>
              <p:cNvPr id="11" name="组合 147">
                <a:extLst>
                  <a:ext uri="{FF2B5EF4-FFF2-40B4-BE49-F238E27FC236}">
                    <a16:creationId xmlns="" xmlns:a16="http://schemas.microsoft.com/office/drawing/2014/main" id="{8FEF5A00-09D7-4E2A-84E9-927D7A3FD062}"/>
                  </a:ext>
                </a:extLst>
              </p:cNvPr>
              <p:cNvGrpSpPr/>
              <p:nvPr/>
            </p:nvGrpSpPr>
            <p:grpSpPr>
              <a:xfrm>
                <a:off x="5912356" y="2295411"/>
                <a:ext cx="593111" cy="596858"/>
                <a:chOff x="7883141" y="3060547"/>
                <a:chExt cx="790814" cy="795811"/>
              </a:xfrm>
            </p:grpSpPr>
            <p:sp>
              <p:nvSpPr>
                <p:cNvPr id="8" name="Oval 16">
                  <a:extLst>
                    <a:ext uri="{FF2B5EF4-FFF2-40B4-BE49-F238E27FC236}">
                      <a16:creationId xmlns="" xmlns:a16="http://schemas.microsoft.com/office/drawing/2014/main" id="{BB79518C-49F4-49EC-9F18-FA85FE7852C6}"/>
                    </a:ext>
                  </a:extLst>
                </p:cNvPr>
                <p:cNvSpPr>
                  <a:spLocks noChangeArrowheads="1"/>
                </p:cNvSpPr>
                <p:nvPr/>
              </p:nvSpPr>
              <p:spPr bwMode="auto">
                <a:xfrm>
                  <a:off x="7883141" y="3060547"/>
                  <a:ext cx="790814" cy="795811"/>
                </a:xfrm>
                <a:prstGeom prst="ellipse">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3" name="Group 47">
                  <a:extLst>
                    <a:ext uri="{FF2B5EF4-FFF2-40B4-BE49-F238E27FC236}">
                      <a16:creationId xmlns="" xmlns:a16="http://schemas.microsoft.com/office/drawing/2014/main" id="{CBB0C7D4-6E3E-473C-B989-06341963D2EE}"/>
                    </a:ext>
                  </a:extLst>
                </p:cNvPr>
                <p:cNvGrpSpPr>
                  <a:grpSpLocks/>
                </p:cNvGrpSpPr>
                <p:nvPr/>
              </p:nvGrpSpPr>
              <p:grpSpPr bwMode="auto">
                <a:xfrm>
                  <a:off x="8073743" y="3232290"/>
                  <a:ext cx="418812" cy="427324"/>
                  <a:chOff x="0" y="0"/>
                  <a:chExt cx="379359" cy="386846"/>
                </a:xfrm>
                <a:solidFill>
                  <a:schemeClr val="bg1"/>
                </a:solidFill>
              </p:grpSpPr>
              <p:sp>
                <p:nvSpPr>
                  <p:cNvPr id="122" name="Freeform 36">
                    <a:extLst>
                      <a:ext uri="{FF2B5EF4-FFF2-40B4-BE49-F238E27FC236}">
                        <a16:creationId xmlns="" xmlns:a16="http://schemas.microsoft.com/office/drawing/2014/main" id="{8172466D-621E-4005-BF74-5FF6A0378139}"/>
                      </a:ext>
                    </a:extLst>
                  </p:cNvPr>
                  <p:cNvSpPr>
                    <a:spLocks noEditPoints="1" noChangeArrowheads="1"/>
                  </p:cNvSpPr>
                  <p:nvPr/>
                </p:nvSpPr>
                <p:spPr bwMode="auto">
                  <a:xfrm>
                    <a:off x="117301" y="0"/>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23" name="Freeform 37">
                    <a:extLst>
                      <a:ext uri="{FF2B5EF4-FFF2-40B4-BE49-F238E27FC236}">
                        <a16:creationId xmlns="" xmlns:a16="http://schemas.microsoft.com/office/drawing/2014/main" id="{3B99B48B-B43B-41FB-9EDC-EB5D7F419541}"/>
                      </a:ext>
                    </a:extLst>
                  </p:cNvPr>
                  <p:cNvSpPr>
                    <a:spLocks noChangeArrowheads="1"/>
                  </p:cNvSpPr>
                  <p:nvPr/>
                </p:nvSpPr>
                <p:spPr bwMode="auto">
                  <a:xfrm>
                    <a:off x="0" y="222124"/>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24" name="Freeform 38">
                    <a:extLst>
                      <a:ext uri="{FF2B5EF4-FFF2-40B4-BE49-F238E27FC236}">
                        <a16:creationId xmlns="" xmlns:a16="http://schemas.microsoft.com/office/drawing/2014/main" id="{052D84EA-CC31-4C08-9C44-3F613F7ACFA6}"/>
                      </a:ext>
                    </a:extLst>
                  </p:cNvPr>
                  <p:cNvSpPr>
                    <a:spLocks noChangeArrowheads="1"/>
                  </p:cNvSpPr>
                  <p:nvPr/>
                </p:nvSpPr>
                <p:spPr bwMode="auto">
                  <a:xfrm>
                    <a:off x="252073" y="87352"/>
                    <a:ext cx="99831" cy="119797"/>
                  </a:xfrm>
                  <a:custGeom>
                    <a:avLst/>
                    <a:gdLst>
                      <a:gd name="T0" fmla="*/ 16 w 30"/>
                      <a:gd name="T1" fmla="*/ 0 h 36"/>
                      <a:gd name="T2" fmla="*/ 0 w 30"/>
                      <a:gd name="T3" fmla="*/ 34 h 36"/>
                      <a:gd name="T4" fmla="*/ 6 w 30"/>
                      <a:gd name="T5" fmla="*/ 36 h 36"/>
                      <a:gd name="T6" fmla="*/ 16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16" y="0"/>
                        </a:moveTo>
                        <a:cubicBezTo>
                          <a:pt x="20" y="26"/>
                          <a:pt x="0" y="34"/>
                          <a:pt x="0" y="34"/>
                        </a:cubicBezTo>
                        <a:cubicBezTo>
                          <a:pt x="6" y="36"/>
                          <a:pt x="6" y="36"/>
                          <a:pt x="6" y="36"/>
                        </a:cubicBezTo>
                        <a:cubicBezTo>
                          <a:pt x="30" y="21"/>
                          <a:pt x="16" y="0"/>
                          <a:pt x="16" y="0"/>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21" name="组合 149">
                <a:extLst>
                  <a:ext uri="{FF2B5EF4-FFF2-40B4-BE49-F238E27FC236}">
                    <a16:creationId xmlns="" xmlns:a16="http://schemas.microsoft.com/office/drawing/2014/main" id="{8B1F5C30-A9C1-47E2-B364-583365575BBD}"/>
                  </a:ext>
                </a:extLst>
              </p:cNvPr>
              <p:cNvGrpSpPr/>
              <p:nvPr/>
            </p:nvGrpSpPr>
            <p:grpSpPr>
              <a:xfrm>
                <a:off x="4793253" y="2290570"/>
                <a:ext cx="529397" cy="630590"/>
                <a:chOff x="6391004" y="3054094"/>
                <a:chExt cx="705862" cy="840786"/>
              </a:xfrm>
            </p:grpSpPr>
            <p:sp>
              <p:nvSpPr>
                <p:cNvPr id="10" name="Freeform 8">
                  <a:extLst>
                    <a:ext uri="{FF2B5EF4-FFF2-40B4-BE49-F238E27FC236}">
                      <a16:creationId xmlns="" xmlns:a16="http://schemas.microsoft.com/office/drawing/2014/main" id="{0FD15734-BAC8-4E17-8D6F-154A60396C0A}"/>
                    </a:ext>
                  </a:extLst>
                </p:cNvPr>
                <p:cNvSpPr>
                  <a:spLocks noChangeArrowheads="1"/>
                </p:cNvSpPr>
                <p:nvPr/>
              </p:nvSpPr>
              <p:spPr bwMode="auto">
                <a:xfrm rot="12075584">
                  <a:off x="6391004" y="3054094"/>
                  <a:ext cx="705862" cy="840786"/>
                </a:xfrm>
                <a:custGeom>
                  <a:avLst/>
                  <a:gdLst>
                    <a:gd name="T0" fmla="*/ 767590383 w 596"/>
                    <a:gd name="T1" fmla="*/ 260625851 h 709"/>
                    <a:gd name="T2" fmla="*/ 1349509457 w 596"/>
                    <a:gd name="T3" fmla="*/ 929189780 h 709"/>
                    <a:gd name="T4" fmla="*/ 674754728 w 596"/>
                    <a:gd name="T5" fmla="*/ 1606817895 h 709"/>
                    <a:gd name="T6" fmla="*/ 0 w 596"/>
                    <a:gd name="T7" fmla="*/ 929189780 h 709"/>
                    <a:gd name="T8" fmla="*/ 577391276 w 596"/>
                    <a:gd name="T9" fmla="*/ 260625851 h 709"/>
                    <a:gd name="T10" fmla="*/ 670225426 w 596"/>
                    <a:gd name="T11" fmla="*/ 0 h 709"/>
                    <a:gd name="T12" fmla="*/ 767590383 w 596"/>
                    <a:gd name="T13" fmla="*/ 260625851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3"/>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23" name="Group 51">
                  <a:extLst>
                    <a:ext uri="{FF2B5EF4-FFF2-40B4-BE49-F238E27FC236}">
                      <a16:creationId xmlns="" xmlns:a16="http://schemas.microsoft.com/office/drawing/2014/main" id="{244A8F1A-6E81-4D32-A353-3D5886C0E4AC}"/>
                    </a:ext>
                  </a:extLst>
                </p:cNvPr>
                <p:cNvGrpSpPr>
                  <a:grpSpLocks/>
                </p:cNvGrpSpPr>
                <p:nvPr/>
              </p:nvGrpSpPr>
              <p:grpSpPr bwMode="auto">
                <a:xfrm>
                  <a:off x="6522828" y="3169751"/>
                  <a:ext cx="449611" cy="449995"/>
                  <a:chOff x="0" y="0"/>
                  <a:chExt cx="406813" cy="406813"/>
                </a:xfrm>
                <a:solidFill>
                  <a:schemeClr val="bg1"/>
                </a:solidFill>
              </p:grpSpPr>
              <p:sp>
                <p:nvSpPr>
                  <p:cNvPr id="119" name="Freeform 39">
                    <a:extLst>
                      <a:ext uri="{FF2B5EF4-FFF2-40B4-BE49-F238E27FC236}">
                        <a16:creationId xmlns="" xmlns:a16="http://schemas.microsoft.com/office/drawing/2014/main" id="{415A95A8-5D8E-4114-A9D4-90D9243CBF01}"/>
                      </a:ext>
                    </a:extLst>
                  </p:cNvPr>
                  <p:cNvSpPr>
                    <a:spLocks noEditPoints="1" noChangeArrowheads="1"/>
                  </p:cNvSpPr>
                  <p:nvPr/>
                </p:nvSpPr>
                <p:spPr bwMode="auto">
                  <a:xfrm>
                    <a:off x="0" y="0"/>
                    <a:ext cx="406813" cy="406813"/>
                  </a:xfrm>
                  <a:custGeom>
                    <a:avLst/>
                    <a:gdLst>
                      <a:gd name="T0" fmla="*/ 678267311 w 122"/>
                      <a:gd name="T1" fmla="*/ 0 h 122"/>
                      <a:gd name="T2" fmla="*/ 0 w 122"/>
                      <a:gd name="T3" fmla="*/ 678267311 h 122"/>
                      <a:gd name="T4" fmla="*/ 678267311 w 122"/>
                      <a:gd name="T5" fmla="*/ 1356531287 h 122"/>
                      <a:gd name="T6" fmla="*/ 1356531287 w 122"/>
                      <a:gd name="T7" fmla="*/ 678267311 h 122"/>
                      <a:gd name="T8" fmla="*/ 678267311 w 122"/>
                      <a:gd name="T9" fmla="*/ 0 h 122"/>
                      <a:gd name="T10" fmla="*/ 722743309 w 122"/>
                      <a:gd name="T11" fmla="*/ 1211982625 h 122"/>
                      <a:gd name="T12" fmla="*/ 722743309 w 122"/>
                      <a:gd name="T13" fmla="*/ 1134147961 h 122"/>
                      <a:gd name="T14" fmla="*/ 644908645 w 122"/>
                      <a:gd name="T15" fmla="*/ 1134147961 h 122"/>
                      <a:gd name="T16" fmla="*/ 644908645 w 122"/>
                      <a:gd name="T17" fmla="*/ 1211982625 h 122"/>
                      <a:gd name="T18" fmla="*/ 333573322 w 122"/>
                      <a:gd name="T19" fmla="*/ 1078554630 h 122"/>
                      <a:gd name="T20" fmla="*/ 322452655 w 122"/>
                      <a:gd name="T21" fmla="*/ 1078554630 h 122"/>
                      <a:gd name="T22" fmla="*/ 300214656 w 122"/>
                      <a:gd name="T23" fmla="*/ 1056316631 h 122"/>
                      <a:gd name="T24" fmla="*/ 277976657 w 122"/>
                      <a:gd name="T25" fmla="*/ 1034078632 h 122"/>
                      <a:gd name="T26" fmla="*/ 277976657 w 122"/>
                      <a:gd name="T27" fmla="*/ 1022957965 h 122"/>
                      <a:gd name="T28" fmla="*/ 144548662 w 122"/>
                      <a:gd name="T29" fmla="*/ 711622642 h 122"/>
                      <a:gd name="T30" fmla="*/ 222383326 w 122"/>
                      <a:gd name="T31" fmla="*/ 711622642 h 122"/>
                      <a:gd name="T32" fmla="*/ 222383326 w 122"/>
                      <a:gd name="T33" fmla="*/ 633787978 h 122"/>
                      <a:gd name="T34" fmla="*/ 144548662 w 122"/>
                      <a:gd name="T35" fmla="*/ 633787978 h 122"/>
                      <a:gd name="T36" fmla="*/ 644908645 w 122"/>
                      <a:gd name="T37" fmla="*/ 144548662 h 122"/>
                      <a:gd name="T38" fmla="*/ 644908645 w 122"/>
                      <a:gd name="T39" fmla="*/ 222383326 h 122"/>
                      <a:gd name="T40" fmla="*/ 722743309 w 122"/>
                      <a:gd name="T41" fmla="*/ 222383326 h 122"/>
                      <a:gd name="T42" fmla="*/ 722743309 w 122"/>
                      <a:gd name="T43" fmla="*/ 144548662 h 122"/>
                      <a:gd name="T44" fmla="*/ 922885301 w 122"/>
                      <a:gd name="T45" fmla="*/ 200145327 h 122"/>
                      <a:gd name="T46" fmla="*/ 922885301 w 122"/>
                      <a:gd name="T47" fmla="*/ 200145327 h 122"/>
                      <a:gd name="T48" fmla="*/ 967361300 w 122"/>
                      <a:gd name="T49" fmla="*/ 222383326 h 122"/>
                      <a:gd name="T50" fmla="*/ 978481966 w 122"/>
                      <a:gd name="T51" fmla="*/ 233500658 h 122"/>
                      <a:gd name="T52" fmla="*/ 1000719966 w 122"/>
                      <a:gd name="T53" fmla="*/ 255738658 h 122"/>
                      <a:gd name="T54" fmla="*/ 1011840632 w 122"/>
                      <a:gd name="T55" fmla="*/ 266859324 h 122"/>
                      <a:gd name="T56" fmla="*/ 1045195964 w 122"/>
                      <a:gd name="T57" fmla="*/ 277976657 h 122"/>
                      <a:gd name="T58" fmla="*/ 1056316631 w 122"/>
                      <a:gd name="T59" fmla="*/ 300214656 h 122"/>
                      <a:gd name="T60" fmla="*/ 1078554630 w 122"/>
                      <a:gd name="T61" fmla="*/ 311335323 h 122"/>
                      <a:gd name="T62" fmla="*/ 1089671962 w 122"/>
                      <a:gd name="T63" fmla="*/ 344693989 h 122"/>
                      <a:gd name="T64" fmla="*/ 1100792629 w 122"/>
                      <a:gd name="T65" fmla="*/ 355811321 h 122"/>
                      <a:gd name="T66" fmla="*/ 1123030628 w 122"/>
                      <a:gd name="T67" fmla="*/ 378049320 h 122"/>
                      <a:gd name="T68" fmla="*/ 1134147961 w 122"/>
                      <a:gd name="T69" fmla="*/ 389169987 h 122"/>
                      <a:gd name="T70" fmla="*/ 1156385960 w 122"/>
                      <a:gd name="T71" fmla="*/ 433645985 h 122"/>
                      <a:gd name="T72" fmla="*/ 1156385960 w 122"/>
                      <a:gd name="T73" fmla="*/ 433645985 h 122"/>
                      <a:gd name="T74" fmla="*/ 1211982625 w 122"/>
                      <a:gd name="T75" fmla="*/ 633787978 h 122"/>
                      <a:gd name="T76" fmla="*/ 1134147961 w 122"/>
                      <a:gd name="T77" fmla="*/ 633787978 h 122"/>
                      <a:gd name="T78" fmla="*/ 1134147961 w 122"/>
                      <a:gd name="T79" fmla="*/ 711622642 h 122"/>
                      <a:gd name="T80" fmla="*/ 1211982625 w 122"/>
                      <a:gd name="T81" fmla="*/ 711622642 h 122"/>
                      <a:gd name="T82" fmla="*/ 722743309 w 122"/>
                      <a:gd name="T83" fmla="*/ 121198262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22"/>
                      <a:gd name="T128" fmla="*/ 122 w 122"/>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20" name="Freeform 40">
                    <a:extLst>
                      <a:ext uri="{FF2B5EF4-FFF2-40B4-BE49-F238E27FC236}">
                        <a16:creationId xmlns="" xmlns:a16="http://schemas.microsoft.com/office/drawing/2014/main" id="{7186338F-7429-44BC-8D01-3E58747D79BA}"/>
                      </a:ext>
                    </a:extLst>
                  </p:cNvPr>
                  <p:cNvSpPr>
                    <a:spLocks noEditPoints="1" noChangeArrowheads="1"/>
                  </p:cNvSpPr>
                  <p:nvPr/>
                </p:nvSpPr>
                <p:spPr bwMode="auto">
                  <a:xfrm>
                    <a:off x="154739" y="99832"/>
                    <a:ext cx="119797" cy="177201"/>
                  </a:xfrm>
                  <a:custGeom>
                    <a:avLst/>
                    <a:gdLst>
                      <a:gd name="T0" fmla="*/ 88589882 w 36"/>
                      <a:gd name="T1" fmla="*/ 324174184 h 53"/>
                      <a:gd name="T2" fmla="*/ 88589882 w 36"/>
                      <a:gd name="T3" fmla="*/ 324174184 h 53"/>
                      <a:gd name="T4" fmla="*/ 0 w 36"/>
                      <a:gd name="T5" fmla="*/ 592456498 h 53"/>
                      <a:gd name="T6" fmla="*/ 210396809 w 36"/>
                      <a:gd name="T7" fmla="*/ 402423471 h 53"/>
                      <a:gd name="T8" fmla="*/ 210396809 w 36"/>
                      <a:gd name="T9" fmla="*/ 402423471 h 53"/>
                      <a:gd name="T10" fmla="*/ 243617183 w 36"/>
                      <a:gd name="T11" fmla="*/ 368889018 h 53"/>
                      <a:gd name="T12" fmla="*/ 398647811 w 36"/>
                      <a:gd name="T13" fmla="*/ 0 h 53"/>
                      <a:gd name="T14" fmla="*/ 121810255 w 36"/>
                      <a:gd name="T15" fmla="*/ 279459351 h 53"/>
                      <a:gd name="T16" fmla="*/ 88589882 w 36"/>
                      <a:gd name="T17" fmla="*/ 324174184 h 53"/>
                      <a:gd name="T18" fmla="*/ 166101868 w 36"/>
                      <a:gd name="T19" fmla="*/ 312997147 h 53"/>
                      <a:gd name="T20" fmla="*/ 199325570 w 36"/>
                      <a:gd name="T21" fmla="*/ 346531601 h 53"/>
                      <a:gd name="T22" fmla="*/ 166101868 w 36"/>
                      <a:gd name="T23" fmla="*/ 380066054 h 53"/>
                      <a:gd name="T24" fmla="*/ 132881495 w 36"/>
                      <a:gd name="T25" fmla="*/ 346531601 h 53"/>
                      <a:gd name="T26" fmla="*/ 166101868 w 36"/>
                      <a:gd name="T27" fmla="*/ 312997147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53"/>
                      <a:gd name="T44" fmla="*/ 36 w 36"/>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21" name="Oval 41">
                    <a:extLst>
                      <a:ext uri="{FF2B5EF4-FFF2-40B4-BE49-F238E27FC236}">
                        <a16:creationId xmlns="" xmlns:a16="http://schemas.microsoft.com/office/drawing/2014/main" id="{FAD360AC-A423-4EF9-92F9-5611A00575E9}"/>
                      </a:ext>
                    </a:extLst>
                  </p:cNvPr>
                  <p:cNvSpPr>
                    <a:spLocks noChangeArrowheads="1"/>
                  </p:cNvSpPr>
                  <p:nvPr/>
                </p:nvSpPr>
                <p:spPr bwMode="auto">
                  <a:xfrm>
                    <a:off x="199663" y="197168"/>
                    <a:ext cx="9983" cy="9983"/>
                  </a:xfrm>
                  <a:prstGeom prst="ellipse">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000000"/>
                      </a:solidFill>
                      <a:latin typeface="Calibri" panose="020F0502020204030204" pitchFamily="34" charset="0"/>
                      <a:ea typeface="宋体" panose="02010600030101010101" pitchFamily="2" charset="-122"/>
                    </a:endParaRPr>
                  </a:p>
                </p:txBody>
              </p:sp>
            </p:grpSp>
          </p:grpSp>
          <p:grpSp>
            <p:nvGrpSpPr>
              <p:cNvPr id="25" name="组合 163">
                <a:extLst>
                  <a:ext uri="{FF2B5EF4-FFF2-40B4-BE49-F238E27FC236}">
                    <a16:creationId xmlns="" xmlns:a16="http://schemas.microsoft.com/office/drawing/2014/main" id="{BAFA54B7-E934-4C74-9472-E3B862BF44D5}"/>
                  </a:ext>
                </a:extLst>
              </p:cNvPr>
              <p:cNvGrpSpPr/>
              <p:nvPr/>
            </p:nvGrpSpPr>
            <p:grpSpPr>
              <a:xfrm>
                <a:off x="5339858" y="2004008"/>
                <a:ext cx="511593" cy="609040"/>
                <a:chOff x="7119811" y="2672010"/>
                <a:chExt cx="682124" cy="812053"/>
              </a:xfrm>
            </p:grpSpPr>
            <p:sp>
              <p:nvSpPr>
                <p:cNvPr id="12" name="Freeform 14">
                  <a:extLst>
                    <a:ext uri="{FF2B5EF4-FFF2-40B4-BE49-F238E27FC236}">
                      <a16:creationId xmlns="" xmlns:a16="http://schemas.microsoft.com/office/drawing/2014/main" id="{FAF6C3B7-4960-4979-A0AC-CE21181D2AB7}"/>
                    </a:ext>
                  </a:extLst>
                </p:cNvPr>
                <p:cNvSpPr>
                  <a:spLocks noChangeArrowheads="1"/>
                </p:cNvSpPr>
                <p:nvPr/>
              </p:nvSpPr>
              <p:spPr bwMode="auto">
                <a:xfrm rot="12944423">
                  <a:off x="7119811" y="2672010"/>
                  <a:ext cx="682124" cy="812053"/>
                </a:xfrm>
                <a:custGeom>
                  <a:avLst/>
                  <a:gdLst>
                    <a:gd name="T0" fmla="*/ 717001806 w 596"/>
                    <a:gd name="T1" fmla="*/ 243589448 h 709"/>
                    <a:gd name="T2" fmla="*/ 1260568625 w 596"/>
                    <a:gd name="T3" fmla="*/ 868451615 h 709"/>
                    <a:gd name="T4" fmla="*/ 630285040 w 596"/>
                    <a:gd name="T5" fmla="*/ 1501785636 h 709"/>
                    <a:gd name="T6" fmla="*/ 0 w 596"/>
                    <a:gd name="T7" fmla="*/ 868451615 h 709"/>
                    <a:gd name="T8" fmla="*/ 539337655 w 596"/>
                    <a:gd name="T9" fmla="*/ 243589448 h 709"/>
                    <a:gd name="T10" fmla="*/ 626054422 w 596"/>
                    <a:gd name="T11" fmla="*/ 0 h 709"/>
                    <a:gd name="T12" fmla="*/ 717001806 w 596"/>
                    <a:gd name="T13" fmla="*/ 243589448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4"/>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27" name="Group 55">
                  <a:extLst>
                    <a:ext uri="{FF2B5EF4-FFF2-40B4-BE49-F238E27FC236}">
                      <a16:creationId xmlns="" xmlns:a16="http://schemas.microsoft.com/office/drawing/2014/main" id="{D526A3BE-38EB-477A-A1C8-356E44E638BD}"/>
                    </a:ext>
                  </a:extLst>
                </p:cNvPr>
                <p:cNvGrpSpPr>
                  <a:grpSpLocks/>
                </p:cNvGrpSpPr>
                <p:nvPr/>
              </p:nvGrpSpPr>
              <p:grpSpPr bwMode="auto">
                <a:xfrm>
                  <a:off x="7321807" y="2829762"/>
                  <a:ext cx="398844" cy="365108"/>
                  <a:chOff x="0" y="0"/>
                  <a:chExt cx="411805" cy="376863"/>
                </a:xfrm>
                <a:solidFill>
                  <a:srgbClr val="FFD860"/>
                </a:solidFill>
              </p:grpSpPr>
              <p:sp>
                <p:nvSpPr>
                  <p:cNvPr id="116" name="Oval 52">
                    <a:extLst>
                      <a:ext uri="{FF2B5EF4-FFF2-40B4-BE49-F238E27FC236}">
                        <a16:creationId xmlns="" xmlns:a16="http://schemas.microsoft.com/office/drawing/2014/main" id="{0D32E16E-2469-489D-8360-E3DE38AC520D}"/>
                      </a:ext>
                    </a:extLst>
                  </p:cNvPr>
                  <p:cNvSpPr>
                    <a:spLocks noChangeArrowheads="1"/>
                  </p:cNvSpPr>
                  <p:nvPr/>
                </p:nvSpPr>
                <p:spPr bwMode="auto">
                  <a:xfrm>
                    <a:off x="47419" y="299494"/>
                    <a:ext cx="44924" cy="42429"/>
                  </a:xfrm>
                  <a:prstGeom prst="ellipse">
                    <a:avLst/>
                  </a:prstGeom>
                  <a:solidFill>
                    <a:schemeClr val="bg1"/>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17" name="Oval 53">
                    <a:extLst>
                      <a:ext uri="{FF2B5EF4-FFF2-40B4-BE49-F238E27FC236}">
                        <a16:creationId xmlns="" xmlns:a16="http://schemas.microsoft.com/office/drawing/2014/main" id="{239A6D6F-8A3A-40C0-A6EE-46C5AFCD731A}"/>
                      </a:ext>
                    </a:extLst>
                  </p:cNvPr>
                  <p:cNvSpPr>
                    <a:spLocks noChangeArrowheads="1"/>
                  </p:cNvSpPr>
                  <p:nvPr/>
                </p:nvSpPr>
                <p:spPr bwMode="auto">
                  <a:xfrm>
                    <a:off x="22462" y="349409"/>
                    <a:ext cx="24958" cy="27454"/>
                  </a:xfrm>
                  <a:prstGeom prst="ellipse">
                    <a:avLst/>
                  </a:prstGeom>
                  <a:solidFill>
                    <a:schemeClr val="bg1"/>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18" name="Freeform 54">
                    <a:extLst>
                      <a:ext uri="{FF2B5EF4-FFF2-40B4-BE49-F238E27FC236}">
                        <a16:creationId xmlns="" xmlns:a16="http://schemas.microsoft.com/office/drawing/2014/main" id="{68179E2B-6413-4AE3-BCC6-D01489A805BE}"/>
                      </a:ext>
                    </a:extLst>
                  </p:cNvPr>
                  <p:cNvSpPr>
                    <a:spLocks noChangeArrowheads="1"/>
                  </p:cNvSpPr>
                  <p:nvPr/>
                </p:nvSpPr>
                <p:spPr bwMode="auto">
                  <a:xfrm>
                    <a:off x="0" y="0"/>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88"/>
                      <a:gd name="T59" fmla="*/ 124 w 124"/>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bg1"/>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29" name="组合 144">
                <a:extLst>
                  <a:ext uri="{FF2B5EF4-FFF2-40B4-BE49-F238E27FC236}">
                    <a16:creationId xmlns="" xmlns:a16="http://schemas.microsoft.com/office/drawing/2014/main" id="{DF1819A5-0D57-4949-8471-5ADA590730F9}"/>
                  </a:ext>
                </a:extLst>
              </p:cNvPr>
              <p:cNvGrpSpPr/>
              <p:nvPr/>
            </p:nvGrpSpPr>
            <p:grpSpPr>
              <a:xfrm>
                <a:off x="6705981" y="2423777"/>
                <a:ext cx="535018" cy="537829"/>
                <a:chOff x="8941308" y="3231702"/>
                <a:chExt cx="713357" cy="717105"/>
              </a:xfrm>
            </p:grpSpPr>
            <p:sp>
              <p:nvSpPr>
                <p:cNvPr id="14" name="Oval 23">
                  <a:extLst>
                    <a:ext uri="{FF2B5EF4-FFF2-40B4-BE49-F238E27FC236}">
                      <a16:creationId xmlns="" xmlns:a16="http://schemas.microsoft.com/office/drawing/2014/main" id="{16BD3884-D8A1-45BE-849D-E4AB5379DC4A}"/>
                    </a:ext>
                  </a:extLst>
                </p:cNvPr>
                <p:cNvSpPr>
                  <a:spLocks noChangeArrowheads="1"/>
                </p:cNvSpPr>
                <p:nvPr/>
              </p:nvSpPr>
              <p:spPr bwMode="auto">
                <a:xfrm>
                  <a:off x="8941308" y="3231702"/>
                  <a:ext cx="713357" cy="717105"/>
                </a:xfrm>
                <a:prstGeom prst="ellipse">
                  <a:avLst/>
                </a:prstGeom>
                <a:solidFill>
                  <a:schemeClr val="accent2"/>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sp>
              <p:nvSpPr>
                <p:cNvPr id="15" name="Freeform 55">
                  <a:extLst>
                    <a:ext uri="{FF2B5EF4-FFF2-40B4-BE49-F238E27FC236}">
                      <a16:creationId xmlns="" xmlns:a16="http://schemas.microsoft.com/office/drawing/2014/main" id="{B5DE416D-E6A5-4DBB-AE10-CACA559F8DF4}"/>
                    </a:ext>
                  </a:extLst>
                </p:cNvPr>
                <p:cNvSpPr>
                  <a:spLocks noEditPoints="1" noChangeArrowheads="1"/>
                </p:cNvSpPr>
                <p:nvPr/>
              </p:nvSpPr>
              <p:spPr bwMode="auto">
                <a:xfrm>
                  <a:off x="9088741" y="3380143"/>
                  <a:ext cx="427500" cy="447168"/>
                </a:xfrm>
                <a:custGeom>
                  <a:avLst/>
                  <a:gdLst>
                    <a:gd name="T0" fmla="*/ 1812333541 w 129"/>
                    <a:gd name="T1" fmla="*/ 2008849458 h 135"/>
                    <a:gd name="T2" fmla="*/ 2147483647 w 129"/>
                    <a:gd name="T3" fmla="*/ 567720763 h 135"/>
                    <a:gd name="T4" fmla="*/ 2147483647 w 129"/>
                    <a:gd name="T5" fmla="*/ 458540099 h 135"/>
                    <a:gd name="T6" fmla="*/ 2147483647 w 129"/>
                    <a:gd name="T7" fmla="*/ 218351983 h 135"/>
                    <a:gd name="T8" fmla="*/ 2147483647 w 129"/>
                    <a:gd name="T9" fmla="*/ 218351983 h 135"/>
                    <a:gd name="T10" fmla="*/ 2147483647 w 129"/>
                    <a:gd name="T11" fmla="*/ 349364107 h 135"/>
                    <a:gd name="T12" fmla="*/ 2147483647 w 129"/>
                    <a:gd name="T13" fmla="*/ 349364107 h 135"/>
                    <a:gd name="T14" fmla="*/ 2147483647 w 129"/>
                    <a:gd name="T15" fmla="*/ 0 h 135"/>
                    <a:gd name="T16" fmla="*/ 589552201 w 129"/>
                    <a:gd name="T17" fmla="*/ 0 h 135"/>
                    <a:gd name="T18" fmla="*/ 589552201 w 129"/>
                    <a:gd name="T19" fmla="*/ 349364107 h 135"/>
                    <a:gd name="T20" fmla="*/ 480376214 w 129"/>
                    <a:gd name="T21" fmla="*/ 349364107 h 135"/>
                    <a:gd name="T22" fmla="*/ 371200226 w 129"/>
                    <a:gd name="T23" fmla="*/ 218351983 h 135"/>
                    <a:gd name="T24" fmla="*/ 262024239 w 129"/>
                    <a:gd name="T25" fmla="*/ 218351983 h 135"/>
                    <a:gd name="T26" fmla="*/ 21836132 w 129"/>
                    <a:gd name="T27" fmla="*/ 458540099 h 135"/>
                    <a:gd name="T28" fmla="*/ 21836132 w 129"/>
                    <a:gd name="T29" fmla="*/ 567720763 h 135"/>
                    <a:gd name="T30" fmla="*/ 1004424692 w 129"/>
                    <a:gd name="T31" fmla="*/ 2008849458 h 135"/>
                    <a:gd name="T32" fmla="*/ 1288285063 w 129"/>
                    <a:gd name="T33" fmla="*/ 2139861582 h 135"/>
                    <a:gd name="T34" fmla="*/ 1288285063 w 129"/>
                    <a:gd name="T35" fmla="*/ 2147483647 h 135"/>
                    <a:gd name="T36" fmla="*/ 1179109075 w 129"/>
                    <a:gd name="T37" fmla="*/ 2147483647 h 135"/>
                    <a:gd name="T38" fmla="*/ 1288285063 w 129"/>
                    <a:gd name="T39" fmla="*/ 2147483647 h 135"/>
                    <a:gd name="T40" fmla="*/ 1288285063 w 129"/>
                    <a:gd name="T41" fmla="*/ 2147483647 h 135"/>
                    <a:gd name="T42" fmla="*/ 1179109075 w 129"/>
                    <a:gd name="T43" fmla="*/ 2147483647 h 135"/>
                    <a:gd name="T44" fmla="*/ 1048096956 w 129"/>
                    <a:gd name="T45" fmla="*/ 2147483647 h 135"/>
                    <a:gd name="T46" fmla="*/ 938920969 w 129"/>
                    <a:gd name="T47" fmla="*/ 2147483647 h 135"/>
                    <a:gd name="T48" fmla="*/ 1069933088 w 129"/>
                    <a:gd name="T49" fmla="*/ 2147483647 h 135"/>
                    <a:gd name="T50" fmla="*/ 1746825145 w 129"/>
                    <a:gd name="T51" fmla="*/ 2147483647 h 135"/>
                    <a:gd name="T52" fmla="*/ 1856001132 w 129"/>
                    <a:gd name="T53" fmla="*/ 2147483647 h 135"/>
                    <a:gd name="T54" fmla="*/ 1746825145 w 129"/>
                    <a:gd name="T55" fmla="*/ 2147483647 h 135"/>
                    <a:gd name="T56" fmla="*/ 1615813025 w 129"/>
                    <a:gd name="T57" fmla="*/ 2147483647 h 135"/>
                    <a:gd name="T58" fmla="*/ 1506637038 w 129"/>
                    <a:gd name="T59" fmla="*/ 2147483647 h 135"/>
                    <a:gd name="T60" fmla="*/ 1506637038 w 129"/>
                    <a:gd name="T61" fmla="*/ 2147483647 h 135"/>
                    <a:gd name="T62" fmla="*/ 1637649157 w 129"/>
                    <a:gd name="T63" fmla="*/ 2147483647 h 135"/>
                    <a:gd name="T64" fmla="*/ 1506637038 w 129"/>
                    <a:gd name="T65" fmla="*/ 2147483647 h 135"/>
                    <a:gd name="T66" fmla="*/ 1506637038 w 129"/>
                    <a:gd name="T67" fmla="*/ 2139861582 h 135"/>
                    <a:gd name="T68" fmla="*/ 1812333541 w 129"/>
                    <a:gd name="T69" fmla="*/ 2008849458 h 135"/>
                    <a:gd name="T70" fmla="*/ 2147483647 w 129"/>
                    <a:gd name="T71" fmla="*/ 458540099 h 135"/>
                    <a:gd name="T72" fmla="*/ 2147483647 w 129"/>
                    <a:gd name="T73" fmla="*/ 458540099 h 135"/>
                    <a:gd name="T74" fmla="*/ 2147483647 w 129"/>
                    <a:gd name="T75" fmla="*/ 349364107 h 135"/>
                    <a:gd name="T76" fmla="*/ 2147483647 w 129"/>
                    <a:gd name="T77" fmla="*/ 458540099 h 135"/>
                    <a:gd name="T78" fmla="*/ 2147483647 w 129"/>
                    <a:gd name="T79" fmla="*/ 567720763 h 135"/>
                    <a:gd name="T80" fmla="*/ 1987013252 w 129"/>
                    <a:gd name="T81" fmla="*/ 1550309359 h 135"/>
                    <a:gd name="T82" fmla="*/ 2147483647 w 129"/>
                    <a:gd name="T83" fmla="*/ 458540099 h 135"/>
                    <a:gd name="T84" fmla="*/ 786072717 w 129"/>
                    <a:gd name="T85" fmla="*/ 1572145492 h 135"/>
                    <a:gd name="T86" fmla="*/ 218351975 w 129"/>
                    <a:gd name="T87" fmla="*/ 589552223 h 135"/>
                    <a:gd name="T88" fmla="*/ 218351975 w 129"/>
                    <a:gd name="T89" fmla="*/ 480376232 h 135"/>
                    <a:gd name="T90" fmla="*/ 327527962 w 129"/>
                    <a:gd name="T91" fmla="*/ 371200240 h 135"/>
                    <a:gd name="T92" fmla="*/ 436708623 w 129"/>
                    <a:gd name="T93" fmla="*/ 480376232 h 135"/>
                    <a:gd name="T94" fmla="*/ 567720742 w 129"/>
                    <a:gd name="T95" fmla="*/ 480376232 h 135"/>
                    <a:gd name="T96" fmla="*/ 786072717 w 129"/>
                    <a:gd name="T97" fmla="*/ 1572145492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35"/>
                    <a:gd name="T149" fmla="*/ 129 w 129"/>
                    <a:gd name="T150" fmla="*/ 135 h 1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nvGrpSpPr>
              <p:cNvPr id="31" name="组合 142">
                <a:extLst>
                  <a:ext uri="{FF2B5EF4-FFF2-40B4-BE49-F238E27FC236}">
                    <a16:creationId xmlns="" xmlns:a16="http://schemas.microsoft.com/office/drawing/2014/main" id="{92AEC46D-A595-49DE-B05D-FD48300D0FB7}"/>
                  </a:ext>
                </a:extLst>
              </p:cNvPr>
              <p:cNvGrpSpPr/>
              <p:nvPr/>
            </p:nvGrpSpPr>
            <p:grpSpPr>
              <a:xfrm>
                <a:off x="1903001" y="2670204"/>
                <a:ext cx="683999" cy="688683"/>
                <a:chOff x="2537335" y="3560272"/>
                <a:chExt cx="911998" cy="918244"/>
              </a:xfrm>
            </p:grpSpPr>
            <p:sp>
              <p:nvSpPr>
                <p:cNvPr id="16" name="Oval 20">
                  <a:extLst>
                    <a:ext uri="{FF2B5EF4-FFF2-40B4-BE49-F238E27FC236}">
                      <a16:creationId xmlns="" xmlns:a16="http://schemas.microsoft.com/office/drawing/2014/main" id="{F8315CA5-FFE4-46AE-9DDC-0291D9734D5C}"/>
                    </a:ext>
                  </a:extLst>
                </p:cNvPr>
                <p:cNvSpPr>
                  <a:spLocks noChangeArrowheads="1"/>
                </p:cNvSpPr>
                <p:nvPr/>
              </p:nvSpPr>
              <p:spPr bwMode="auto">
                <a:xfrm>
                  <a:off x="2537335" y="3560272"/>
                  <a:ext cx="911998" cy="918244"/>
                </a:xfrm>
                <a:prstGeom prst="ellipse">
                  <a:avLst/>
                </a:prstGeom>
                <a:solidFill>
                  <a:schemeClr val="accent1"/>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sp>
              <p:nvSpPr>
                <p:cNvPr id="17" name="Freeform 61">
                  <a:extLst>
                    <a:ext uri="{FF2B5EF4-FFF2-40B4-BE49-F238E27FC236}">
                      <a16:creationId xmlns="" xmlns:a16="http://schemas.microsoft.com/office/drawing/2014/main" id="{F08371A0-64A7-45CE-9EF5-D4DCDE9AEA46}"/>
                    </a:ext>
                  </a:extLst>
                </p:cNvPr>
                <p:cNvSpPr>
                  <a:spLocks noChangeArrowheads="1"/>
                </p:cNvSpPr>
                <p:nvPr/>
              </p:nvSpPr>
              <p:spPr bwMode="auto">
                <a:xfrm>
                  <a:off x="2761573" y="3791974"/>
                  <a:ext cx="463519" cy="481880"/>
                </a:xfrm>
                <a:custGeom>
                  <a:avLst/>
                  <a:gdLst>
                    <a:gd name="T0" fmla="*/ 2145940516 w 137"/>
                    <a:gd name="T1" fmla="*/ 1240241212 h 142"/>
                    <a:gd name="T2" fmla="*/ 2147483647 w 137"/>
                    <a:gd name="T3" fmla="*/ 1240241212 h 142"/>
                    <a:gd name="T4" fmla="*/ 1647387080 w 137"/>
                    <a:gd name="T5" fmla="*/ 87032343 h 142"/>
                    <a:gd name="T6" fmla="*/ 1495655652 w 137"/>
                    <a:gd name="T7" fmla="*/ 0 h 142"/>
                    <a:gd name="T8" fmla="*/ 1343919568 w 137"/>
                    <a:gd name="T9" fmla="*/ 87032343 h 142"/>
                    <a:gd name="T10" fmla="*/ 0 w 137"/>
                    <a:gd name="T11" fmla="*/ 1240241212 h 142"/>
                    <a:gd name="T12" fmla="*/ 845370788 w 137"/>
                    <a:gd name="T13" fmla="*/ 1240241212 h 142"/>
                    <a:gd name="T14" fmla="*/ 1343919568 w 137"/>
                    <a:gd name="T15" fmla="*/ 87032343 h 142"/>
                    <a:gd name="T16" fmla="*/ 1343919568 w 137"/>
                    <a:gd name="T17" fmla="*/ 108792761 h 142"/>
                    <a:gd name="T18" fmla="*/ 932075126 w 137"/>
                    <a:gd name="T19" fmla="*/ 1240241212 h 142"/>
                    <a:gd name="T20" fmla="*/ 1387274065 w 137"/>
                    <a:gd name="T21" fmla="*/ 1240241212 h 142"/>
                    <a:gd name="T22" fmla="*/ 1387274065 w 137"/>
                    <a:gd name="T23" fmla="*/ 2147483647 h 142"/>
                    <a:gd name="T24" fmla="*/ 1387274065 w 137"/>
                    <a:gd name="T25" fmla="*/ 2147483647 h 142"/>
                    <a:gd name="T26" fmla="*/ 1387274065 w 137"/>
                    <a:gd name="T27" fmla="*/ 2147483647 h 142"/>
                    <a:gd name="T28" fmla="*/ 1647387080 w 137"/>
                    <a:gd name="T29" fmla="*/ 2147483647 h 142"/>
                    <a:gd name="T30" fmla="*/ 1885827501 w 137"/>
                    <a:gd name="T31" fmla="*/ 2147483647 h 142"/>
                    <a:gd name="T32" fmla="*/ 1885827501 w 137"/>
                    <a:gd name="T33" fmla="*/ 2147483647 h 142"/>
                    <a:gd name="T34" fmla="*/ 1712418825 w 137"/>
                    <a:gd name="T35" fmla="*/ 2147483647 h 142"/>
                    <a:gd name="T36" fmla="*/ 1712418825 w 137"/>
                    <a:gd name="T37" fmla="*/ 2147483647 h 142"/>
                    <a:gd name="T38" fmla="*/ 1712418825 w 137"/>
                    <a:gd name="T39" fmla="*/ 2147483647 h 142"/>
                    <a:gd name="T40" fmla="*/ 1647387080 w 137"/>
                    <a:gd name="T41" fmla="*/ 2147483647 h 142"/>
                    <a:gd name="T42" fmla="*/ 1560682742 w 137"/>
                    <a:gd name="T43" fmla="*/ 2147483647 h 142"/>
                    <a:gd name="T44" fmla="*/ 1560682742 w 137"/>
                    <a:gd name="T45" fmla="*/ 2147483647 h 142"/>
                    <a:gd name="T46" fmla="*/ 1560682742 w 137"/>
                    <a:gd name="T47" fmla="*/ 2147483647 h 142"/>
                    <a:gd name="T48" fmla="*/ 1560682742 w 137"/>
                    <a:gd name="T49" fmla="*/ 2147483647 h 142"/>
                    <a:gd name="T50" fmla="*/ 1560682742 w 137"/>
                    <a:gd name="T51" fmla="*/ 1240241212 h 142"/>
                    <a:gd name="T52" fmla="*/ 2037558929 w 137"/>
                    <a:gd name="T53" fmla="*/ 1240241212 h 142"/>
                    <a:gd name="T54" fmla="*/ 1647387080 w 137"/>
                    <a:gd name="T55" fmla="*/ 108792761 h 142"/>
                    <a:gd name="T56" fmla="*/ 1647387080 w 137"/>
                    <a:gd name="T57" fmla="*/ 87032343 h 142"/>
                    <a:gd name="T58" fmla="*/ 2145940516 w 137"/>
                    <a:gd name="T59" fmla="*/ 1240241212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7"/>
                    <a:gd name="T91" fmla="*/ 0 h 142"/>
                    <a:gd name="T92" fmla="*/ 137 w 137"/>
                    <a:gd name="T93" fmla="*/ 142 h 1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nvGrpSpPr>
              <p:cNvPr id="33" name="组合 145">
                <a:extLst>
                  <a:ext uri="{FF2B5EF4-FFF2-40B4-BE49-F238E27FC236}">
                    <a16:creationId xmlns="" xmlns:a16="http://schemas.microsoft.com/office/drawing/2014/main" id="{6115F45B-4215-447E-A25A-D8FC7A248290}"/>
                  </a:ext>
                </a:extLst>
              </p:cNvPr>
              <p:cNvGrpSpPr/>
              <p:nvPr/>
            </p:nvGrpSpPr>
            <p:grpSpPr>
              <a:xfrm>
                <a:off x="6151286" y="2887584"/>
                <a:ext cx="741155" cy="744902"/>
                <a:chOff x="8201715" y="3850112"/>
                <a:chExt cx="988206" cy="993202"/>
              </a:xfrm>
            </p:grpSpPr>
            <p:sp>
              <p:nvSpPr>
                <p:cNvPr id="18" name="Oval 17">
                  <a:extLst>
                    <a:ext uri="{FF2B5EF4-FFF2-40B4-BE49-F238E27FC236}">
                      <a16:creationId xmlns="" xmlns:a16="http://schemas.microsoft.com/office/drawing/2014/main" id="{B3A8DD1C-A44F-41ED-A38F-7EE112CC09AA}"/>
                    </a:ext>
                  </a:extLst>
                </p:cNvPr>
                <p:cNvSpPr>
                  <a:spLocks noChangeArrowheads="1"/>
                </p:cNvSpPr>
                <p:nvPr/>
              </p:nvSpPr>
              <p:spPr bwMode="auto">
                <a:xfrm>
                  <a:off x="8201715" y="3850112"/>
                  <a:ext cx="988206" cy="993202"/>
                </a:xfrm>
                <a:prstGeom prst="ellipse">
                  <a:avLst/>
                </a:prstGeom>
                <a:solidFill>
                  <a:schemeClr val="accent2"/>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sp>
              <p:nvSpPr>
                <p:cNvPr id="19" name="Freeform 62">
                  <a:extLst>
                    <a:ext uri="{FF2B5EF4-FFF2-40B4-BE49-F238E27FC236}">
                      <a16:creationId xmlns="" xmlns:a16="http://schemas.microsoft.com/office/drawing/2014/main" id="{4ACB694C-8086-42E4-AE9D-1B1022AC2303}"/>
                    </a:ext>
                  </a:extLst>
                </p:cNvPr>
                <p:cNvSpPr>
                  <a:spLocks noEditPoints="1" noChangeArrowheads="1"/>
                </p:cNvSpPr>
                <p:nvPr/>
              </p:nvSpPr>
              <p:spPr bwMode="auto">
                <a:xfrm>
                  <a:off x="8473398" y="4005290"/>
                  <a:ext cx="397385" cy="535005"/>
                </a:xfrm>
                <a:custGeom>
                  <a:avLst/>
                  <a:gdLst>
                    <a:gd name="T0" fmla="*/ 2147483647 w 108"/>
                    <a:gd name="T1" fmla="*/ 2147483647 h 145"/>
                    <a:gd name="T2" fmla="*/ 0 w 108"/>
                    <a:gd name="T3" fmla="*/ 2147483647 h 145"/>
                    <a:gd name="T4" fmla="*/ 0 w 108"/>
                    <a:gd name="T5" fmla="*/ 2147483647 h 145"/>
                    <a:gd name="T6" fmla="*/ 284187929 w 108"/>
                    <a:gd name="T7" fmla="*/ 2147483647 h 145"/>
                    <a:gd name="T8" fmla="*/ 2098615319 w 108"/>
                    <a:gd name="T9" fmla="*/ 2147483647 h 145"/>
                    <a:gd name="T10" fmla="*/ 2147483647 w 108"/>
                    <a:gd name="T11" fmla="*/ 2147483647 h 145"/>
                    <a:gd name="T12" fmla="*/ 2147483647 w 108"/>
                    <a:gd name="T13" fmla="*/ 2147483647 h 145"/>
                    <a:gd name="T14" fmla="*/ 349766882 w 108"/>
                    <a:gd name="T15" fmla="*/ 2147483647 h 145"/>
                    <a:gd name="T16" fmla="*/ 524654999 w 108"/>
                    <a:gd name="T17" fmla="*/ 2000358177 h 145"/>
                    <a:gd name="T18" fmla="*/ 1858148249 w 108"/>
                    <a:gd name="T19" fmla="*/ 2000358177 h 145"/>
                    <a:gd name="T20" fmla="*/ 2011173598 w 108"/>
                    <a:gd name="T21" fmla="*/ 2147483647 h 145"/>
                    <a:gd name="T22" fmla="*/ 349766882 w 108"/>
                    <a:gd name="T23" fmla="*/ 2147483647 h 145"/>
                    <a:gd name="T24" fmla="*/ 612096719 w 108"/>
                    <a:gd name="T25" fmla="*/ 1670626076 h 145"/>
                    <a:gd name="T26" fmla="*/ 786980160 w 108"/>
                    <a:gd name="T27" fmla="*/ 1121078827 h 145"/>
                    <a:gd name="T28" fmla="*/ 1573960320 w 108"/>
                    <a:gd name="T29" fmla="*/ 1121078827 h 145"/>
                    <a:gd name="T30" fmla="*/ 1748843761 w 108"/>
                    <a:gd name="T31" fmla="*/ 1670626076 h 145"/>
                    <a:gd name="T32" fmla="*/ 612096719 w 108"/>
                    <a:gd name="T33" fmla="*/ 1670626076 h 145"/>
                    <a:gd name="T34" fmla="*/ 1049305322 w 108"/>
                    <a:gd name="T35" fmla="*/ 263783805 h 145"/>
                    <a:gd name="T36" fmla="*/ 1311635159 w 108"/>
                    <a:gd name="T37" fmla="*/ 263783805 h 145"/>
                    <a:gd name="T38" fmla="*/ 1464655832 w 108"/>
                    <a:gd name="T39" fmla="*/ 813331054 h 145"/>
                    <a:gd name="T40" fmla="*/ 896284648 w 108"/>
                    <a:gd name="T41" fmla="*/ 813331054 h 145"/>
                    <a:gd name="T42" fmla="*/ 1049305322 w 108"/>
                    <a:gd name="T43" fmla="*/ 263783805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45"/>
                    <a:gd name="T68" fmla="*/ 108 w 108"/>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nvGrpSpPr>
              <p:cNvPr id="35" name="组合 159">
                <a:extLst>
                  <a:ext uri="{FF2B5EF4-FFF2-40B4-BE49-F238E27FC236}">
                    <a16:creationId xmlns="" xmlns:a16="http://schemas.microsoft.com/office/drawing/2014/main" id="{C63754E6-E391-4CE3-B20A-B6ED94CF75B1}"/>
                  </a:ext>
                </a:extLst>
              </p:cNvPr>
              <p:cNvGrpSpPr/>
              <p:nvPr/>
            </p:nvGrpSpPr>
            <p:grpSpPr>
              <a:xfrm>
                <a:off x="4681159" y="1434322"/>
                <a:ext cx="741154" cy="744902"/>
                <a:chOff x="6241545" y="1912429"/>
                <a:chExt cx="988205" cy="993203"/>
              </a:xfrm>
            </p:grpSpPr>
            <p:sp>
              <p:nvSpPr>
                <p:cNvPr id="20" name="Oval 18">
                  <a:extLst>
                    <a:ext uri="{FF2B5EF4-FFF2-40B4-BE49-F238E27FC236}">
                      <a16:creationId xmlns="" xmlns:a16="http://schemas.microsoft.com/office/drawing/2014/main" id="{CA4C3479-5DEB-4B43-B653-0E422569D8DF}"/>
                    </a:ext>
                  </a:extLst>
                </p:cNvPr>
                <p:cNvSpPr>
                  <a:spLocks noChangeArrowheads="1"/>
                </p:cNvSpPr>
                <p:nvPr/>
              </p:nvSpPr>
              <p:spPr bwMode="auto">
                <a:xfrm>
                  <a:off x="6241545" y="1912429"/>
                  <a:ext cx="988205" cy="993203"/>
                </a:xfrm>
                <a:prstGeom prst="ellipse">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37" name="Group 62">
                  <a:extLst>
                    <a:ext uri="{FF2B5EF4-FFF2-40B4-BE49-F238E27FC236}">
                      <a16:creationId xmlns="" xmlns:a16="http://schemas.microsoft.com/office/drawing/2014/main" id="{2033D152-713D-4308-B4DE-B828F5ACA8DC}"/>
                    </a:ext>
                  </a:extLst>
                </p:cNvPr>
                <p:cNvGrpSpPr>
                  <a:grpSpLocks/>
                </p:cNvGrpSpPr>
                <p:nvPr/>
              </p:nvGrpSpPr>
              <p:grpSpPr bwMode="auto">
                <a:xfrm>
                  <a:off x="6465946" y="2200197"/>
                  <a:ext cx="524328" cy="388845"/>
                  <a:chOff x="0" y="0"/>
                  <a:chExt cx="474198" cy="351905"/>
                </a:xfrm>
              </p:grpSpPr>
              <p:sp>
                <p:nvSpPr>
                  <p:cNvPr id="114" name="Freeform 66">
                    <a:extLst>
                      <a:ext uri="{FF2B5EF4-FFF2-40B4-BE49-F238E27FC236}">
                        <a16:creationId xmlns="" xmlns:a16="http://schemas.microsoft.com/office/drawing/2014/main" id="{1F658A59-BFCC-40C4-876F-55A7247E2E21}"/>
                      </a:ext>
                    </a:extLst>
                  </p:cNvPr>
                  <p:cNvSpPr>
                    <a:spLocks noEditPoints="1" noChangeArrowheads="1"/>
                  </p:cNvSpPr>
                  <p:nvPr/>
                </p:nvSpPr>
                <p:spPr bwMode="auto">
                  <a:xfrm>
                    <a:off x="9984" y="0"/>
                    <a:ext cx="459224" cy="279527"/>
                  </a:xfrm>
                  <a:custGeom>
                    <a:avLst/>
                    <a:gdLst>
                      <a:gd name="T0" fmla="*/ 1146123273 w 184"/>
                      <a:gd name="T1" fmla="*/ 0 h 112"/>
                      <a:gd name="T2" fmla="*/ 0 w 184"/>
                      <a:gd name="T3" fmla="*/ 0 h 112"/>
                      <a:gd name="T4" fmla="*/ 0 w 184"/>
                      <a:gd name="T5" fmla="*/ 697636998 h 112"/>
                      <a:gd name="T6" fmla="*/ 1146123273 w 184"/>
                      <a:gd name="T7" fmla="*/ 697636998 h 112"/>
                      <a:gd name="T8" fmla="*/ 1146123273 w 184"/>
                      <a:gd name="T9" fmla="*/ 0 h 112"/>
                      <a:gd name="T10" fmla="*/ 1096292477 w 184"/>
                      <a:gd name="T11" fmla="*/ 635347401 h 112"/>
                      <a:gd name="T12" fmla="*/ 49830796 w 184"/>
                      <a:gd name="T13" fmla="*/ 635347401 h 112"/>
                      <a:gd name="T14" fmla="*/ 49830796 w 184"/>
                      <a:gd name="T15" fmla="*/ 49830679 h 112"/>
                      <a:gd name="T16" fmla="*/ 1096292477 w 184"/>
                      <a:gd name="T17" fmla="*/ 49830679 h 112"/>
                      <a:gd name="T18" fmla="*/ 1096292477 w 184"/>
                      <a:gd name="T19" fmla="*/ 635347401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12"/>
                      <a:gd name="T32" fmla="*/ 184 w 184"/>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15" name="Freeform 67">
                    <a:extLst>
                      <a:ext uri="{FF2B5EF4-FFF2-40B4-BE49-F238E27FC236}">
                        <a16:creationId xmlns="" xmlns:a16="http://schemas.microsoft.com/office/drawing/2014/main" id="{5128559E-ED49-4AD9-8CF5-52A88EA97579}"/>
                      </a:ext>
                    </a:extLst>
                  </p:cNvPr>
                  <p:cNvSpPr>
                    <a:spLocks noChangeArrowheads="1"/>
                  </p:cNvSpPr>
                  <p:nvPr/>
                </p:nvSpPr>
                <p:spPr bwMode="auto">
                  <a:xfrm>
                    <a:off x="0" y="292006"/>
                    <a:ext cx="474198" cy="59899"/>
                  </a:xfrm>
                  <a:custGeom>
                    <a:avLst/>
                    <a:gdLst>
                      <a:gd name="T0" fmla="*/ 1183493385 w 190"/>
                      <a:gd name="T1" fmla="*/ 99664449 h 24"/>
                      <a:gd name="T2" fmla="*/ 1171034457 w 190"/>
                      <a:gd name="T3" fmla="*/ 0 h 24"/>
                      <a:gd name="T4" fmla="*/ 18685897 w 190"/>
                      <a:gd name="T5" fmla="*/ 0 h 24"/>
                      <a:gd name="T6" fmla="*/ 0 w 190"/>
                      <a:gd name="T7" fmla="*/ 99664449 h 24"/>
                      <a:gd name="T8" fmla="*/ 0 w 190"/>
                      <a:gd name="T9" fmla="*/ 99664449 h 24"/>
                      <a:gd name="T10" fmla="*/ 0 w 190"/>
                      <a:gd name="T11" fmla="*/ 149495425 h 24"/>
                      <a:gd name="T12" fmla="*/ 1183493385 w 190"/>
                      <a:gd name="T13" fmla="*/ 149495425 h 24"/>
                      <a:gd name="T14" fmla="*/ 1183493385 w 190"/>
                      <a:gd name="T15" fmla="*/ 99664449 h 24"/>
                      <a:gd name="T16" fmla="*/ 1183493385 w 190"/>
                      <a:gd name="T17" fmla="*/ 9966444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4"/>
                      <a:gd name="T29" fmla="*/ 190 w 19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4">
                        <a:moveTo>
                          <a:pt x="190" y="16"/>
                        </a:moveTo>
                        <a:lnTo>
                          <a:pt x="188" y="0"/>
                        </a:lnTo>
                        <a:lnTo>
                          <a:pt x="3" y="0"/>
                        </a:lnTo>
                        <a:lnTo>
                          <a:pt x="0" y="16"/>
                        </a:lnTo>
                        <a:lnTo>
                          <a:pt x="0" y="24"/>
                        </a:lnTo>
                        <a:lnTo>
                          <a:pt x="190" y="24"/>
                        </a:lnTo>
                        <a:lnTo>
                          <a:pt x="190" y="16"/>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grpSp>
            <p:nvGrpSpPr>
              <p:cNvPr id="39" name="组合 156">
                <a:extLst>
                  <a:ext uri="{FF2B5EF4-FFF2-40B4-BE49-F238E27FC236}">
                    <a16:creationId xmlns="" xmlns:a16="http://schemas.microsoft.com/office/drawing/2014/main" id="{AAD36BEB-1427-4D66-86EA-B98CC0103AA7}"/>
                  </a:ext>
                </a:extLst>
              </p:cNvPr>
              <p:cNvGrpSpPr/>
              <p:nvPr/>
            </p:nvGrpSpPr>
            <p:grpSpPr>
              <a:xfrm>
                <a:off x="3238204" y="2214830"/>
                <a:ext cx="524711" cy="441319"/>
                <a:chOff x="4317604" y="2953106"/>
                <a:chExt cx="699615" cy="588425"/>
              </a:xfrm>
            </p:grpSpPr>
            <p:sp>
              <p:nvSpPr>
                <p:cNvPr id="22" name="Freeform 15">
                  <a:extLst>
                    <a:ext uri="{FF2B5EF4-FFF2-40B4-BE49-F238E27FC236}">
                      <a16:creationId xmlns="" xmlns:a16="http://schemas.microsoft.com/office/drawing/2014/main" id="{CB7DEEE6-C164-4D0A-9083-C1D1325EEE9E}"/>
                    </a:ext>
                  </a:extLst>
                </p:cNvPr>
                <p:cNvSpPr>
                  <a:spLocks noChangeArrowheads="1"/>
                </p:cNvSpPr>
                <p:nvPr/>
              </p:nvSpPr>
              <p:spPr bwMode="auto">
                <a:xfrm rot="8040980">
                  <a:off x="4373199" y="2897511"/>
                  <a:ext cx="588425" cy="699615"/>
                </a:xfrm>
                <a:custGeom>
                  <a:avLst/>
                  <a:gdLst>
                    <a:gd name="T0" fmla="*/ 533551476 w 596"/>
                    <a:gd name="T1" fmla="*/ 180804293 h 709"/>
                    <a:gd name="T2" fmla="*/ 938042341 w 596"/>
                    <a:gd name="T3" fmla="*/ 644606502 h 709"/>
                    <a:gd name="T4" fmla="*/ 469021170 w 596"/>
                    <a:gd name="T5" fmla="*/ 1114698166 h 709"/>
                    <a:gd name="T6" fmla="*/ 0 w 596"/>
                    <a:gd name="T7" fmla="*/ 644606502 h 709"/>
                    <a:gd name="T8" fmla="*/ 401343198 w 596"/>
                    <a:gd name="T9" fmla="*/ 180804293 h 709"/>
                    <a:gd name="T10" fmla="*/ 465873503 w 596"/>
                    <a:gd name="T11" fmla="*/ 0 h 709"/>
                    <a:gd name="T12" fmla="*/ 533551476 w 596"/>
                    <a:gd name="T13" fmla="*/ 180804293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3"/>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41" name="Group 65">
                  <a:extLst>
                    <a:ext uri="{FF2B5EF4-FFF2-40B4-BE49-F238E27FC236}">
                      <a16:creationId xmlns="" xmlns:a16="http://schemas.microsoft.com/office/drawing/2014/main" id="{4688B740-EFD5-4A7A-B37A-8463224C8E60}"/>
                    </a:ext>
                  </a:extLst>
                </p:cNvPr>
                <p:cNvGrpSpPr>
                  <a:grpSpLocks/>
                </p:cNvGrpSpPr>
                <p:nvPr/>
              </p:nvGrpSpPr>
              <p:grpSpPr bwMode="auto">
                <a:xfrm>
                  <a:off x="4466734" y="3036875"/>
                  <a:ext cx="370054" cy="336160"/>
                  <a:chOff x="0" y="0"/>
                  <a:chExt cx="431771" cy="391838"/>
                </a:xfrm>
                <a:solidFill>
                  <a:schemeClr val="bg1"/>
                </a:solidFill>
              </p:grpSpPr>
              <p:sp>
                <p:nvSpPr>
                  <p:cNvPr id="109" name="Rectangle 72">
                    <a:extLst>
                      <a:ext uri="{FF2B5EF4-FFF2-40B4-BE49-F238E27FC236}">
                        <a16:creationId xmlns="" xmlns:a16="http://schemas.microsoft.com/office/drawing/2014/main" id="{FCE04F3A-F378-45AF-960D-028A8C15F85E}"/>
                      </a:ext>
                    </a:extLst>
                  </p:cNvPr>
                  <p:cNvSpPr>
                    <a:spLocks noChangeArrowheads="1"/>
                  </p:cNvSpPr>
                  <p:nvPr/>
                </p:nvSpPr>
                <p:spPr bwMode="auto">
                  <a:xfrm>
                    <a:off x="97335" y="0"/>
                    <a:ext cx="242092" cy="69882"/>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10" name="Freeform 73">
                    <a:extLst>
                      <a:ext uri="{FF2B5EF4-FFF2-40B4-BE49-F238E27FC236}">
                        <a16:creationId xmlns="" xmlns:a16="http://schemas.microsoft.com/office/drawing/2014/main" id="{CF2A59D9-958A-454A-AF3A-C85ED892D855}"/>
                      </a:ext>
                    </a:extLst>
                  </p:cNvPr>
                  <p:cNvSpPr>
                    <a:spLocks noEditPoints="1" noChangeArrowheads="1"/>
                  </p:cNvSpPr>
                  <p:nvPr/>
                </p:nvSpPr>
                <p:spPr bwMode="auto">
                  <a:xfrm>
                    <a:off x="0" y="923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53"/>
                      <a:gd name="T65" fmla="*/ 130 w 13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11" name="Freeform 74">
                    <a:extLst>
                      <a:ext uri="{FF2B5EF4-FFF2-40B4-BE49-F238E27FC236}">
                        <a16:creationId xmlns="" xmlns:a16="http://schemas.microsoft.com/office/drawing/2014/main" id="{5182CE98-56D6-4D72-BF95-5F953824554D}"/>
                      </a:ext>
                    </a:extLst>
                  </p:cNvPr>
                  <p:cNvSpPr>
                    <a:spLocks noChangeArrowheads="1"/>
                  </p:cNvSpPr>
                  <p:nvPr/>
                </p:nvSpPr>
                <p:spPr bwMode="auto">
                  <a:xfrm>
                    <a:off x="89848" y="2021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57"/>
                      <a:gd name="T38" fmla="*/ 76 w 76"/>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12" name="Rectangle 75">
                    <a:extLst>
                      <a:ext uri="{FF2B5EF4-FFF2-40B4-BE49-F238E27FC236}">
                        <a16:creationId xmlns="" xmlns:a16="http://schemas.microsoft.com/office/drawing/2014/main" id="{9270690D-927B-405B-B2BC-84AC3278AE93}"/>
                      </a:ext>
                    </a:extLst>
                  </p:cNvPr>
                  <p:cNvSpPr>
                    <a:spLocks noChangeArrowheads="1"/>
                  </p:cNvSpPr>
                  <p:nvPr/>
                </p:nvSpPr>
                <p:spPr bwMode="auto">
                  <a:xfrm>
                    <a:off x="134772" y="244586"/>
                    <a:ext cx="157235" cy="2745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13" name="Rectangle 76">
                    <a:extLst>
                      <a:ext uri="{FF2B5EF4-FFF2-40B4-BE49-F238E27FC236}">
                        <a16:creationId xmlns="" xmlns:a16="http://schemas.microsoft.com/office/drawing/2014/main" id="{8DC8841E-3852-4806-B333-93CDE710C57D}"/>
                      </a:ext>
                    </a:extLst>
                  </p:cNvPr>
                  <p:cNvSpPr>
                    <a:spLocks noChangeArrowheads="1"/>
                  </p:cNvSpPr>
                  <p:nvPr/>
                </p:nvSpPr>
                <p:spPr bwMode="auto">
                  <a:xfrm>
                    <a:off x="139764" y="304485"/>
                    <a:ext cx="152243" cy="27454"/>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45" name="组合 153">
                <a:extLst>
                  <a:ext uri="{FF2B5EF4-FFF2-40B4-BE49-F238E27FC236}">
                    <a16:creationId xmlns="" xmlns:a16="http://schemas.microsoft.com/office/drawing/2014/main" id="{5C77E76A-E61D-42E8-8E36-70620291B258}"/>
                  </a:ext>
                </a:extLst>
              </p:cNvPr>
              <p:cNvGrpSpPr/>
              <p:nvPr/>
            </p:nvGrpSpPr>
            <p:grpSpPr>
              <a:xfrm>
                <a:off x="2657273" y="2468752"/>
                <a:ext cx="695242" cy="582804"/>
                <a:chOff x="3543031" y="3291669"/>
                <a:chExt cx="926989" cy="777072"/>
              </a:xfrm>
            </p:grpSpPr>
            <p:sp>
              <p:nvSpPr>
                <p:cNvPr id="24" name="Freeform 5">
                  <a:extLst>
                    <a:ext uri="{FF2B5EF4-FFF2-40B4-BE49-F238E27FC236}">
                      <a16:creationId xmlns="" xmlns:a16="http://schemas.microsoft.com/office/drawing/2014/main" id="{C47C189B-FCBD-4574-A6D5-1D35E1209123}"/>
                    </a:ext>
                  </a:extLst>
                </p:cNvPr>
                <p:cNvSpPr>
                  <a:spLocks noChangeArrowheads="1"/>
                </p:cNvSpPr>
                <p:nvPr/>
              </p:nvSpPr>
              <p:spPr bwMode="auto">
                <a:xfrm rot="6661043">
                  <a:off x="3617990" y="3216710"/>
                  <a:ext cx="777072" cy="926989"/>
                </a:xfrm>
                <a:custGeom>
                  <a:avLst/>
                  <a:gdLst>
                    <a:gd name="T0" fmla="*/ 930497298 w 596"/>
                    <a:gd name="T1" fmla="*/ 317425036 h 709"/>
                    <a:gd name="T2" fmla="*/ 1635919682 w 596"/>
                    <a:gd name="T3" fmla="*/ 1131688536 h 709"/>
                    <a:gd name="T4" fmla="*/ 817959013 w 596"/>
                    <a:gd name="T5" fmla="*/ 1956991968 h 709"/>
                    <a:gd name="T6" fmla="*/ 0 w 596"/>
                    <a:gd name="T7" fmla="*/ 1131688536 h 709"/>
                    <a:gd name="T8" fmla="*/ 699931904 w 596"/>
                    <a:gd name="T9" fmla="*/ 317425036 h 709"/>
                    <a:gd name="T10" fmla="*/ 812470189 w 596"/>
                    <a:gd name="T11" fmla="*/ 0 h 709"/>
                    <a:gd name="T12" fmla="*/ 930497298 w 596"/>
                    <a:gd name="T13" fmla="*/ 317425036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4"/>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52" name="Group 71">
                  <a:extLst>
                    <a:ext uri="{FF2B5EF4-FFF2-40B4-BE49-F238E27FC236}">
                      <a16:creationId xmlns="" xmlns:a16="http://schemas.microsoft.com/office/drawing/2014/main" id="{7F9621A5-5512-4646-9B9C-461A285CC891}"/>
                    </a:ext>
                  </a:extLst>
                </p:cNvPr>
                <p:cNvGrpSpPr>
                  <a:grpSpLocks/>
                </p:cNvGrpSpPr>
                <p:nvPr/>
              </p:nvGrpSpPr>
              <p:grpSpPr bwMode="auto">
                <a:xfrm>
                  <a:off x="3753920" y="3434502"/>
                  <a:ext cx="358820" cy="448853"/>
                  <a:chOff x="0" y="0"/>
                  <a:chExt cx="324452" cy="406813"/>
                </a:xfrm>
                <a:solidFill>
                  <a:schemeClr val="bg1"/>
                </a:solidFill>
              </p:grpSpPr>
              <p:sp>
                <p:nvSpPr>
                  <p:cNvPr id="105" name="Freeform 80">
                    <a:extLst>
                      <a:ext uri="{FF2B5EF4-FFF2-40B4-BE49-F238E27FC236}">
                        <a16:creationId xmlns="" xmlns:a16="http://schemas.microsoft.com/office/drawing/2014/main" id="{57FFEEB8-557A-4890-B3F0-03FAF7D6B874}"/>
                      </a:ext>
                    </a:extLst>
                  </p:cNvPr>
                  <p:cNvSpPr>
                    <a:spLocks noChangeArrowheads="1"/>
                  </p:cNvSpPr>
                  <p:nvPr/>
                </p:nvSpPr>
                <p:spPr bwMode="auto">
                  <a:xfrm>
                    <a:off x="0" y="169713"/>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06" name="Freeform 81">
                    <a:extLst>
                      <a:ext uri="{FF2B5EF4-FFF2-40B4-BE49-F238E27FC236}">
                        <a16:creationId xmlns="" xmlns:a16="http://schemas.microsoft.com/office/drawing/2014/main" id="{5BD7B593-761C-4EFA-A74D-E83E6CE92A79}"/>
                      </a:ext>
                    </a:extLst>
                  </p:cNvPr>
                  <p:cNvSpPr>
                    <a:spLocks noChangeArrowheads="1"/>
                  </p:cNvSpPr>
                  <p:nvPr/>
                </p:nvSpPr>
                <p:spPr bwMode="auto">
                  <a:xfrm>
                    <a:off x="0" y="274536"/>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07" name="Freeform 82">
                    <a:extLst>
                      <a:ext uri="{FF2B5EF4-FFF2-40B4-BE49-F238E27FC236}">
                        <a16:creationId xmlns="" xmlns:a16="http://schemas.microsoft.com/office/drawing/2014/main" id="{B8C57EB2-E824-4C4E-A49E-43CD4F69AD67}"/>
                      </a:ext>
                    </a:extLst>
                  </p:cNvPr>
                  <p:cNvSpPr>
                    <a:spLocks noChangeArrowheads="1"/>
                  </p:cNvSpPr>
                  <p:nvPr/>
                </p:nvSpPr>
                <p:spPr bwMode="auto">
                  <a:xfrm>
                    <a:off x="0" y="69882"/>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108" name="Oval 83">
                    <a:extLst>
                      <a:ext uri="{FF2B5EF4-FFF2-40B4-BE49-F238E27FC236}">
                        <a16:creationId xmlns="" xmlns:a16="http://schemas.microsoft.com/office/drawing/2014/main" id="{FBF6A262-990D-4E69-AD4E-0BE660F93B6B}"/>
                      </a:ext>
                    </a:extLst>
                  </p:cNvPr>
                  <p:cNvSpPr>
                    <a:spLocks noChangeArrowheads="1"/>
                  </p:cNvSpPr>
                  <p:nvPr/>
                </p:nvSpPr>
                <p:spPr bwMode="auto">
                  <a:xfrm>
                    <a:off x="4991" y="0"/>
                    <a:ext cx="316965" cy="107319"/>
                  </a:xfrm>
                  <a:prstGeom prst="ellipse">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40" name="组合 157">
                <a:extLst>
                  <a:ext uri="{FF2B5EF4-FFF2-40B4-BE49-F238E27FC236}">
                    <a16:creationId xmlns="" xmlns:a16="http://schemas.microsoft.com/office/drawing/2014/main" id="{B5A41AF0-161A-4CF7-B6F8-3EEBAF11F2AD}"/>
                  </a:ext>
                </a:extLst>
              </p:cNvPr>
              <p:cNvGrpSpPr/>
              <p:nvPr/>
            </p:nvGrpSpPr>
            <p:grpSpPr>
              <a:xfrm>
                <a:off x="3292549" y="1484919"/>
                <a:ext cx="657763" cy="661511"/>
                <a:chOff x="4390065" y="1979892"/>
                <a:chExt cx="877017" cy="882014"/>
              </a:xfrm>
            </p:grpSpPr>
            <p:sp>
              <p:nvSpPr>
                <p:cNvPr id="26" name="Oval 19">
                  <a:extLst>
                    <a:ext uri="{FF2B5EF4-FFF2-40B4-BE49-F238E27FC236}">
                      <a16:creationId xmlns="" xmlns:a16="http://schemas.microsoft.com/office/drawing/2014/main" id="{7132622D-8EA8-46AE-854D-93D923F08C2F}"/>
                    </a:ext>
                  </a:extLst>
                </p:cNvPr>
                <p:cNvSpPr>
                  <a:spLocks noChangeArrowheads="1"/>
                </p:cNvSpPr>
                <p:nvPr/>
              </p:nvSpPr>
              <p:spPr bwMode="auto">
                <a:xfrm>
                  <a:off x="4390065" y="1979892"/>
                  <a:ext cx="877017" cy="882014"/>
                </a:xfrm>
                <a:prstGeom prst="ellipse">
                  <a:avLst/>
                </a:prstGeom>
                <a:solidFill>
                  <a:schemeClr val="accent1"/>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41" name="Group 76">
                  <a:extLst>
                    <a:ext uri="{FF2B5EF4-FFF2-40B4-BE49-F238E27FC236}">
                      <a16:creationId xmlns="" xmlns:a16="http://schemas.microsoft.com/office/drawing/2014/main" id="{4EB3665D-9A42-4FF2-9415-DBC9E1726F9F}"/>
                    </a:ext>
                  </a:extLst>
                </p:cNvPr>
                <p:cNvGrpSpPr>
                  <a:grpSpLocks/>
                </p:cNvGrpSpPr>
                <p:nvPr/>
              </p:nvGrpSpPr>
              <p:grpSpPr bwMode="auto">
                <a:xfrm>
                  <a:off x="4598080" y="2194949"/>
                  <a:ext cx="511868" cy="450622"/>
                  <a:chOff x="0" y="0"/>
                  <a:chExt cx="521619" cy="459224"/>
                </a:xfrm>
                <a:solidFill>
                  <a:schemeClr val="bg1"/>
                </a:solidFill>
              </p:grpSpPr>
              <p:sp>
                <p:nvSpPr>
                  <p:cNvPr id="100" name="Freeform 84">
                    <a:extLst>
                      <a:ext uri="{FF2B5EF4-FFF2-40B4-BE49-F238E27FC236}">
                        <a16:creationId xmlns="" xmlns:a16="http://schemas.microsoft.com/office/drawing/2014/main" id="{99D95C0E-694B-4D09-B7D0-5625304364A1}"/>
                      </a:ext>
                    </a:extLst>
                  </p:cNvPr>
                  <p:cNvSpPr>
                    <a:spLocks noChangeArrowheads="1"/>
                  </p:cNvSpPr>
                  <p:nvPr/>
                </p:nvSpPr>
                <p:spPr bwMode="auto">
                  <a:xfrm>
                    <a:off x="47420" y="19966"/>
                    <a:ext cx="194671" cy="419291"/>
                  </a:xfrm>
                  <a:custGeom>
                    <a:avLst/>
                    <a:gdLst>
                      <a:gd name="T0" fmla="*/ 566109867 w 59"/>
                      <a:gd name="T1" fmla="*/ 55369706 h 126"/>
                      <a:gd name="T2" fmla="*/ 97982204 w 59"/>
                      <a:gd name="T3" fmla="*/ 420798451 h 126"/>
                      <a:gd name="T4" fmla="*/ 0 w 59"/>
                      <a:gd name="T5" fmla="*/ 431873058 h 126"/>
                      <a:gd name="T6" fmla="*/ 0 w 59"/>
                      <a:gd name="T7" fmla="*/ 952332986 h 126"/>
                      <a:gd name="T8" fmla="*/ 97982204 w 59"/>
                      <a:gd name="T9" fmla="*/ 974478872 h 126"/>
                      <a:gd name="T10" fmla="*/ 555224789 w 59"/>
                      <a:gd name="T11" fmla="*/ 1317761731 h 126"/>
                      <a:gd name="T12" fmla="*/ 642318614 w 59"/>
                      <a:gd name="T13" fmla="*/ 1317761731 h 126"/>
                      <a:gd name="T14" fmla="*/ 642318614 w 59"/>
                      <a:gd name="T15" fmla="*/ 55369706 h 126"/>
                      <a:gd name="T16" fmla="*/ 566109867 w 59"/>
                      <a:gd name="T17" fmla="*/ 5536970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26"/>
                      <a:gd name="T29" fmla="*/ 59 w 59"/>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01" name="Freeform 85">
                    <a:extLst>
                      <a:ext uri="{FF2B5EF4-FFF2-40B4-BE49-F238E27FC236}">
                        <a16:creationId xmlns="" xmlns:a16="http://schemas.microsoft.com/office/drawing/2014/main" id="{2FAE9093-788E-4C43-933E-34C05A5944AF}"/>
                      </a:ext>
                    </a:extLst>
                  </p:cNvPr>
                  <p:cNvSpPr>
                    <a:spLocks noChangeArrowheads="1"/>
                  </p:cNvSpPr>
                  <p:nvPr/>
                </p:nvSpPr>
                <p:spPr bwMode="auto">
                  <a:xfrm>
                    <a:off x="0" y="157235"/>
                    <a:ext cx="27454" cy="147252"/>
                  </a:xfrm>
                  <a:custGeom>
                    <a:avLst/>
                    <a:gdLst>
                      <a:gd name="T0" fmla="*/ 0 w 8"/>
                      <a:gd name="T1" fmla="*/ 89599495 h 44"/>
                      <a:gd name="T2" fmla="*/ 0 w 8"/>
                      <a:gd name="T3" fmla="*/ 425598440 h 44"/>
                      <a:gd name="T4" fmla="*/ 94215265 w 8"/>
                      <a:gd name="T5" fmla="*/ 492798898 h 44"/>
                      <a:gd name="T6" fmla="*/ 94215265 w 8"/>
                      <a:gd name="T7" fmla="*/ 0 h 44"/>
                      <a:gd name="T8" fmla="*/ 0 w 8"/>
                      <a:gd name="T9" fmla="*/ 89599495 h 44"/>
                      <a:gd name="T10" fmla="*/ 0 60000 65536"/>
                      <a:gd name="T11" fmla="*/ 0 60000 65536"/>
                      <a:gd name="T12" fmla="*/ 0 60000 65536"/>
                      <a:gd name="T13" fmla="*/ 0 60000 65536"/>
                      <a:gd name="T14" fmla="*/ 0 60000 65536"/>
                      <a:gd name="T15" fmla="*/ 0 w 8"/>
                      <a:gd name="T16" fmla="*/ 0 h 44"/>
                      <a:gd name="T17" fmla="*/ 8 w 8"/>
                      <a:gd name="T18" fmla="*/ 44 h 44"/>
                    </a:gdLst>
                    <a:ahLst/>
                    <a:cxnLst>
                      <a:cxn ang="T10">
                        <a:pos x="T0" y="T1"/>
                      </a:cxn>
                      <a:cxn ang="T11">
                        <a:pos x="T2" y="T3"/>
                      </a:cxn>
                      <a:cxn ang="T12">
                        <a:pos x="T4" y="T5"/>
                      </a:cxn>
                      <a:cxn ang="T13">
                        <a:pos x="T6" y="T7"/>
                      </a:cxn>
                      <a:cxn ang="T14">
                        <a:pos x="T8" y="T9"/>
                      </a:cxn>
                    </a:cxnLst>
                    <a:rect l="T15" t="T16" r="T17" b="T18"/>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02" name="Freeform 86">
                    <a:extLst>
                      <a:ext uri="{FF2B5EF4-FFF2-40B4-BE49-F238E27FC236}">
                        <a16:creationId xmlns="" xmlns:a16="http://schemas.microsoft.com/office/drawing/2014/main" id="{CBC3BAFB-1BD2-4DFA-AC22-97CA9F359A6C}"/>
                      </a:ext>
                    </a:extLst>
                  </p:cNvPr>
                  <p:cNvSpPr>
                    <a:spLocks noChangeArrowheads="1"/>
                  </p:cNvSpPr>
                  <p:nvPr/>
                </p:nvSpPr>
                <p:spPr bwMode="auto">
                  <a:xfrm>
                    <a:off x="289510" y="114806"/>
                    <a:ext cx="77370" cy="229612"/>
                  </a:xfrm>
                  <a:custGeom>
                    <a:avLst/>
                    <a:gdLst>
                      <a:gd name="T0" fmla="*/ 113158671 w 23"/>
                      <a:gd name="T1" fmla="*/ 22145911 h 69"/>
                      <a:gd name="T2" fmla="*/ 22632407 w 23"/>
                      <a:gd name="T3" fmla="*/ 22145911 h 69"/>
                      <a:gd name="T4" fmla="*/ 22632407 w 23"/>
                      <a:gd name="T5" fmla="*/ 110736210 h 69"/>
                      <a:gd name="T6" fmla="*/ 135791078 w 23"/>
                      <a:gd name="T7" fmla="*/ 387578401 h 69"/>
                      <a:gd name="T8" fmla="*/ 22632407 w 23"/>
                      <a:gd name="T9" fmla="*/ 664420591 h 69"/>
                      <a:gd name="T10" fmla="*/ 22632407 w 23"/>
                      <a:gd name="T11" fmla="*/ 741936271 h 69"/>
                      <a:gd name="T12" fmla="*/ 67893857 w 23"/>
                      <a:gd name="T13" fmla="*/ 764082182 h 69"/>
                      <a:gd name="T14" fmla="*/ 113158671 w 23"/>
                      <a:gd name="T15" fmla="*/ 741936271 h 69"/>
                      <a:gd name="T16" fmla="*/ 260265952 w 23"/>
                      <a:gd name="T17" fmla="*/ 387578401 h 69"/>
                      <a:gd name="T18" fmla="*/ 113158671 w 23"/>
                      <a:gd name="T19" fmla="*/ 221459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9"/>
                      <a:gd name="T32" fmla="*/ 23 w 23"/>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03" name="Freeform 87">
                    <a:extLst>
                      <a:ext uri="{FF2B5EF4-FFF2-40B4-BE49-F238E27FC236}">
                        <a16:creationId xmlns="" xmlns:a16="http://schemas.microsoft.com/office/drawing/2014/main" id="{B20E26ED-7CCC-4F42-B8E4-15D8A5549DE8}"/>
                      </a:ext>
                    </a:extLst>
                  </p:cNvPr>
                  <p:cNvSpPr>
                    <a:spLocks noChangeArrowheads="1"/>
                  </p:cNvSpPr>
                  <p:nvPr/>
                </p:nvSpPr>
                <p:spPr bwMode="auto">
                  <a:xfrm>
                    <a:off x="336931" y="57403"/>
                    <a:ext cx="102328" cy="341923"/>
                  </a:xfrm>
                  <a:custGeom>
                    <a:avLst/>
                    <a:gdLst>
                      <a:gd name="T0" fmla="*/ 108959515 w 31"/>
                      <a:gd name="T1" fmla="*/ 22039095 h 103"/>
                      <a:gd name="T2" fmla="*/ 32688845 w 31"/>
                      <a:gd name="T3" fmla="*/ 22039095 h 103"/>
                      <a:gd name="T4" fmla="*/ 32688845 w 31"/>
                      <a:gd name="T5" fmla="*/ 110198795 h 103"/>
                      <a:gd name="T6" fmla="*/ 217919029 w 31"/>
                      <a:gd name="T7" fmla="*/ 573039711 h 103"/>
                      <a:gd name="T8" fmla="*/ 32688845 w 31"/>
                      <a:gd name="T9" fmla="*/ 1035880626 h 103"/>
                      <a:gd name="T10" fmla="*/ 32688845 w 31"/>
                      <a:gd name="T11" fmla="*/ 1124040326 h 103"/>
                      <a:gd name="T12" fmla="*/ 65374388 w 31"/>
                      <a:gd name="T13" fmla="*/ 1135061533 h 103"/>
                      <a:gd name="T14" fmla="*/ 108959515 w 31"/>
                      <a:gd name="T15" fmla="*/ 1124040326 h 103"/>
                      <a:gd name="T16" fmla="*/ 337774825 w 31"/>
                      <a:gd name="T17" fmla="*/ 573039711 h 103"/>
                      <a:gd name="T18" fmla="*/ 108959515 w 31"/>
                      <a:gd name="T19" fmla="*/ 2203909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03"/>
                      <a:gd name="T32" fmla="*/ 31 w 31"/>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104" name="Freeform 88">
                    <a:extLst>
                      <a:ext uri="{FF2B5EF4-FFF2-40B4-BE49-F238E27FC236}">
                        <a16:creationId xmlns="" xmlns:a16="http://schemas.microsoft.com/office/drawing/2014/main" id="{67EB1F42-6742-4809-A1A7-CA1A6A0A55CD}"/>
                      </a:ext>
                    </a:extLst>
                  </p:cNvPr>
                  <p:cNvSpPr>
                    <a:spLocks noChangeArrowheads="1"/>
                  </p:cNvSpPr>
                  <p:nvPr/>
                </p:nvSpPr>
                <p:spPr bwMode="auto">
                  <a:xfrm>
                    <a:off x="396830" y="0"/>
                    <a:ext cx="124789" cy="459224"/>
                  </a:xfrm>
                  <a:custGeom>
                    <a:avLst/>
                    <a:gdLst>
                      <a:gd name="T0" fmla="*/ 107840683 w 38"/>
                      <a:gd name="T1" fmla="*/ 22145911 h 138"/>
                      <a:gd name="T2" fmla="*/ 21568793 w 38"/>
                      <a:gd name="T3" fmla="*/ 22145911 h 138"/>
                      <a:gd name="T4" fmla="*/ 21568793 w 38"/>
                      <a:gd name="T5" fmla="*/ 99661591 h 138"/>
                      <a:gd name="T6" fmla="*/ 291172144 w 38"/>
                      <a:gd name="T7" fmla="*/ 764082182 h 138"/>
                      <a:gd name="T8" fmla="*/ 21568793 w 38"/>
                      <a:gd name="T9" fmla="*/ 1417428153 h 138"/>
                      <a:gd name="T10" fmla="*/ 21568793 w 38"/>
                      <a:gd name="T11" fmla="*/ 1506018453 h 138"/>
                      <a:gd name="T12" fmla="*/ 64706380 w 38"/>
                      <a:gd name="T13" fmla="*/ 1528164364 h 138"/>
                      <a:gd name="T14" fmla="*/ 107840683 w 38"/>
                      <a:gd name="T15" fmla="*/ 1506018453 h 138"/>
                      <a:gd name="T16" fmla="*/ 409797224 w 38"/>
                      <a:gd name="T17" fmla="*/ 764082182 h 138"/>
                      <a:gd name="T18" fmla="*/ 107840683 w 38"/>
                      <a:gd name="T19" fmla="*/ 2214591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38"/>
                      <a:gd name="T32" fmla="*/ 38 w 38"/>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grpSp>
            <p:nvGrpSpPr>
              <p:cNvPr id="142" name="组合 146">
                <a:extLst>
                  <a:ext uri="{FF2B5EF4-FFF2-40B4-BE49-F238E27FC236}">
                    <a16:creationId xmlns="" xmlns:a16="http://schemas.microsoft.com/office/drawing/2014/main" id="{850407A0-0F70-4D1C-B1AF-2360B004AD41}"/>
                  </a:ext>
                </a:extLst>
              </p:cNvPr>
              <p:cNvGrpSpPr/>
              <p:nvPr/>
            </p:nvGrpSpPr>
            <p:grpSpPr>
              <a:xfrm>
                <a:off x="5346417" y="3124640"/>
                <a:ext cx="695242" cy="583742"/>
                <a:chOff x="7128556" y="4166187"/>
                <a:chExt cx="926989" cy="778322"/>
              </a:xfrm>
            </p:grpSpPr>
            <p:sp>
              <p:nvSpPr>
                <p:cNvPr id="28" name="Freeform 5">
                  <a:extLst>
                    <a:ext uri="{FF2B5EF4-FFF2-40B4-BE49-F238E27FC236}">
                      <a16:creationId xmlns="" xmlns:a16="http://schemas.microsoft.com/office/drawing/2014/main" id="{BC5E6F03-050B-49BE-B954-B07D6838A95A}"/>
                    </a:ext>
                  </a:extLst>
                </p:cNvPr>
                <p:cNvSpPr>
                  <a:spLocks noChangeArrowheads="1"/>
                </p:cNvSpPr>
                <p:nvPr/>
              </p:nvSpPr>
              <p:spPr bwMode="auto">
                <a:xfrm rot="14770904">
                  <a:off x="7202890" y="4091853"/>
                  <a:ext cx="778322" cy="926989"/>
                </a:xfrm>
                <a:custGeom>
                  <a:avLst/>
                  <a:gdLst>
                    <a:gd name="T0" fmla="*/ 933493859 w 596"/>
                    <a:gd name="T1" fmla="*/ 317425036 h 709"/>
                    <a:gd name="T2" fmla="*/ 1641185762 w 596"/>
                    <a:gd name="T3" fmla="*/ 1131688536 h 709"/>
                    <a:gd name="T4" fmla="*/ 820593711 w 596"/>
                    <a:gd name="T5" fmla="*/ 1956991968 h 709"/>
                    <a:gd name="T6" fmla="*/ 0 w 596"/>
                    <a:gd name="T7" fmla="*/ 1131688536 h 709"/>
                    <a:gd name="T8" fmla="*/ 702184295 w 596"/>
                    <a:gd name="T9" fmla="*/ 317425036 h 709"/>
                    <a:gd name="T10" fmla="*/ 815086103 w 596"/>
                    <a:gd name="T11" fmla="*/ 0 h 709"/>
                    <a:gd name="T12" fmla="*/ 933493859 w 596"/>
                    <a:gd name="T13" fmla="*/ 317425036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4"/>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143" name="Group 82">
                  <a:extLst>
                    <a:ext uri="{FF2B5EF4-FFF2-40B4-BE49-F238E27FC236}">
                      <a16:creationId xmlns="" xmlns:a16="http://schemas.microsoft.com/office/drawing/2014/main" id="{C4A6D54D-0ADD-4E17-A1B4-C5337B2AE109}"/>
                    </a:ext>
                  </a:extLst>
                </p:cNvPr>
                <p:cNvGrpSpPr>
                  <a:grpSpLocks/>
                </p:cNvGrpSpPr>
                <p:nvPr/>
              </p:nvGrpSpPr>
              <p:grpSpPr bwMode="auto">
                <a:xfrm>
                  <a:off x="7491602" y="4340214"/>
                  <a:ext cx="338605" cy="366554"/>
                  <a:chOff x="0" y="0"/>
                  <a:chExt cx="359392" cy="389342"/>
                </a:xfrm>
                <a:solidFill>
                  <a:schemeClr val="bg1"/>
                </a:solidFill>
              </p:grpSpPr>
              <p:sp>
                <p:nvSpPr>
                  <p:cNvPr id="97" name="Freeform 132">
                    <a:extLst>
                      <a:ext uri="{FF2B5EF4-FFF2-40B4-BE49-F238E27FC236}">
                        <a16:creationId xmlns="" xmlns:a16="http://schemas.microsoft.com/office/drawing/2014/main" id="{38082634-9B74-4B7F-8C3C-63BF6E736F81}"/>
                      </a:ext>
                    </a:extLst>
                  </p:cNvPr>
                  <p:cNvSpPr>
                    <a:spLocks noChangeArrowheads="1"/>
                  </p:cNvSpPr>
                  <p:nvPr/>
                </p:nvSpPr>
                <p:spPr bwMode="auto">
                  <a:xfrm>
                    <a:off x="77368" y="92343"/>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 name="T14" fmla="*/ 0 60000 65536"/>
                      <a:gd name="T15" fmla="*/ 0 60000 65536"/>
                      <a:gd name="T16" fmla="*/ 0 60000 65536"/>
                      <a:gd name="T17" fmla="*/ 0 60000 65536"/>
                      <a:gd name="T18" fmla="*/ 0 60000 65536"/>
                      <a:gd name="T19" fmla="*/ 0 60000 65536"/>
                      <a:gd name="T20" fmla="*/ 0 60000 65536"/>
                      <a:gd name="T21" fmla="*/ 0 w 82"/>
                      <a:gd name="T22" fmla="*/ 0 h 83"/>
                      <a:gd name="T23" fmla="*/ 82 w 82"/>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83">
                        <a:moveTo>
                          <a:pt x="0" y="29"/>
                        </a:moveTo>
                        <a:lnTo>
                          <a:pt x="58" y="29"/>
                        </a:lnTo>
                        <a:lnTo>
                          <a:pt x="58" y="83"/>
                        </a:lnTo>
                        <a:lnTo>
                          <a:pt x="82" y="83"/>
                        </a:lnTo>
                        <a:lnTo>
                          <a:pt x="82" y="0"/>
                        </a:lnTo>
                        <a:lnTo>
                          <a:pt x="0" y="0"/>
                        </a:lnTo>
                        <a:lnTo>
                          <a:pt x="0" y="29"/>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8" name="Freeform 133">
                    <a:extLst>
                      <a:ext uri="{FF2B5EF4-FFF2-40B4-BE49-F238E27FC236}">
                        <a16:creationId xmlns="" xmlns:a16="http://schemas.microsoft.com/office/drawing/2014/main" id="{696B6AD8-C02F-4963-9B69-C3E882A11078}"/>
                      </a:ext>
                    </a:extLst>
                  </p:cNvPr>
                  <p:cNvSpPr>
                    <a:spLocks noChangeArrowheads="1"/>
                  </p:cNvSpPr>
                  <p:nvPr/>
                </p:nvSpPr>
                <p:spPr bwMode="auto">
                  <a:xfrm>
                    <a:off x="152241" y="0"/>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 name="T14" fmla="*/ 0 60000 65536"/>
                      <a:gd name="T15" fmla="*/ 0 60000 65536"/>
                      <a:gd name="T16" fmla="*/ 0 60000 65536"/>
                      <a:gd name="T17" fmla="*/ 0 60000 65536"/>
                      <a:gd name="T18" fmla="*/ 0 60000 65536"/>
                      <a:gd name="T19" fmla="*/ 0 60000 65536"/>
                      <a:gd name="T20" fmla="*/ 0 60000 65536"/>
                      <a:gd name="T21" fmla="*/ 0 w 83"/>
                      <a:gd name="T22" fmla="*/ 0 h 82"/>
                      <a:gd name="T23" fmla="*/ 83 w 83"/>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2">
                        <a:moveTo>
                          <a:pt x="0" y="0"/>
                        </a:moveTo>
                        <a:lnTo>
                          <a:pt x="0" y="29"/>
                        </a:lnTo>
                        <a:lnTo>
                          <a:pt x="59" y="29"/>
                        </a:lnTo>
                        <a:lnTo>
                          <a:pt x="59" y="82"/>
                        </a:lnTo>
                        <a:lnTo>
                          <a:pt x="83" y="82"/>
                        </a:lnTo>
                        <a:lnTo>
                          <a:pt x="83" y="0"/>
                        </a:lnTo>
                        <a:lnTo>
                          <a:pt x="0"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9" name="Rectangle 134">
                    <a:extLst>
                      <a:ext uri="{FF2B5EF4-FFF2-40B4-BE49-F238E27FC236}">
                        <a16:creationId xmlns="" xmlns:a16="http://schemas.microsoft.com/office/drawing/2014/main" id="{548971BC-AA64-4B96-ABB8-E48B49473AD0}"/>
                      </a:ext>
                    </a:extLst>
                  </p:cNvPr>
                  <p:cNvSpPr>
                    <a:spLocks noChangeArrowheads="1"/>
                  </p:cNvSpPr>
                  <p:nvPr/>
                </p:nvSpPr>
                <p:spPr bwMode="auto">
                  <a:xfrm>
                    <a:off x="0" y="182191"/>
                    <a:ext cx="207151" cy="207151"/>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44" name="组合 155">
                <a:extLst>
                  <a:ext uri="{FF2B5EF4-FFF2-40B4-BE49-F238E27FC236}">
                    <a16:creationId xmlns="" xmlns:a16="http://schemas.microsoft.com/office/drawing/2014/main" id="{6F7D72D7-C64E-42EA-8D30-527DE87E1611}"/>
                  </a:ext>
                </a:extLst>
              </p:cNvPr>
              <p:cNvGrpSpPr/>
              <p:nvPr/>
            </p:nvGrpSpPr>
            <p:grpSpPr>
              <a:xfrm>
                <a:off x="2705060" y="1844720"/>
                <a:ext cx="530333" cy="534081"/>
                <a:chOff x="3606746" y="2459627"/>
                <a:chExt cx="707111" cy="712108"/>
              </a:xfrm>
            </p:grpSpPr>
            <p:sp>
              <p:nvSpPr>
                <p:cNvPr id="30" name="Oval 22">
                  <a:extLst>
                    <a:ext uri="{FF2B5EF4-FFF2-40B4-BE49-F238E27FC236}">
                      <a16:creationId xmlns="" xmlns:a16="http://schemas.microsoft.com/office/drawing/2014/main" id="{F0C49856-1EBE-4C04-8064-531F30A78F98}"/>
                    </a:ext>
                  </a:extLst>
                </p:cNvPr>
                <p:cNvSpPr>
                  <a:spLocks noChangeArrowheads="1"/>
                </p:cNvSpPr>
                <p:nvPr/>
              </p:nvSpPr>
              <p:spPr bwMode="auto">
                <a:xfrm>
                  <a:off x="3606746" y="2459627"/>
                  <a:ext cx="707111" cy="712108"/>
                </a:xfrm>
                <a:prstGeom prst="ellipse">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45" name="Group 86">
                  <a:extLst>
                    <a:ext uri="{FF2B5EF4-FFF2-40B4-BE49-F238E27FC236}">
                      <a16:creationId xmlns="" xmlns:a16="http://schemas.microsoft.com/office/drawing/2014/main" id="{95D1C99F-12B6-4831-968F-5C03A74A6943}"/>
                    </a:ext>
                  </a:extLst>
                </p:cNvPr>
                <p:cNvGrpSpPr>
                  <a:grpSpLocks/>
                </p:cNvGrpSpPr>
                <p:nvPr/>
              </p:nvGrpSpPr>
              <p:grpSpPr bwMode="auto">
                <a:xfrm>
                  <a:off x="3785860" y="2626452"/>
                  <a:ext cx="350250" cy="395572"/>
                  <a:chOff x="0" y="0"/>
                  <a:chExt cx="429274" cy="484183"/>
                </a:xfrm>
                <a:solidFill>
                  <a:schemeClr val="bg1"/>
                </a:solidFill>
              </p:grpSpPr>
              <p:sp>
                <p:nvSpPr>
                  <p:cNvPr id="94" name="Freeform 147">
                    <a:extLst>
                      <a:ext uri="{FF2B5EF4-FFF2-40B4-BE49-F238E27FC236}">
                        <a16:creationId xmlns="" xmlns:a16="http://schemas.microsoft.com/office/drawing/2014/main" id="{2893D3BA-1E65-4016-9F68-52C151003041}"/>
                      </a:ext>
                    </a:extLst>
                  </p:cNvPr>
                  <p:cNvSpPr>
                    <a:spLocks noChangeArrowheads="1"/>
                  </p:cNvSpPr>
                  <p:nvPr/>
                </p:nvSpPr>
                <p:spPr bwMode="auto">
                  <a:xfrm>
                    <a:off x="0" y="0"/>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26"/>
                      <a:gd name="T32" fmla="*/ 129 w 12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5" name="Freeform 148">
                    <a:extLst>
                      <a:ext uri="{FF2B5EF4-FFF2-40B4-BE49-F238E27FC236}">
                        <a16:creationId xmlns="" xmlns:a16="http://schemas.microsoft.com/office/drawing/2014/main" id="{77BA646D-1328-4FA9-B6F2-C2363F40AE12}"/>
                      </a:ext>
                    </a:extLst>
                  </p:cNvPr>
                  <p:cNvSpPr>
                    <a:spLocks noEditPoints="1" noChangeArrowheads="1"/>
                  </p:cNvSpPr>
                  <p:nvPr/>
                </p:nvSpPr>
                <p:spPr bwMode="auto">
                  <a:xfrm>
                    <a:off x="37436" y="107319"/>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151"/>
                      <a:gd name="T125" fmla="*/ 143 w 143"/>
                      <a:gd name="T126" fmla="*/ 151 h 1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6" name="Freeform 149">
                    <a:extLst>
                      <a:ext uri="{FF2B5EF4-FFF2-40B4-BE49-F238E27FC236}">
                        <a16:creationId xmlns="" xmlns:a16="http://schemas.microsoft.com/office/drawing/2014/main" id="{098050EF-3409-486A-94D8-47F88C2B2BCC}"/>
                      </a:ext>
                    </a:extLst>
                  </p:cNvPr>
                  <p:cNvSpPr>
                    <a:spLocks noChangeArrowheads="1"/>
                  </p:cNvSpPr>
                  <p:nvPr/>
                </p:nvSpPr>
                <p:spPr bwMode="auto">
                  <a:xfrm>
                    <a:off x="64890" y="179696"/>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41"/>
                      <a:gd name="T83" fmla="*/ 70 w 70"/>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46" name="组合 148">
                <a:extLst>
                  <a:ext uri="{FF2B5EF4-FFF2-40B4-BE49-F238E27FC236}">
                    <a16:creationId xmlns="" xmlns:a16="http://schemas.microsoft.com/office/drawing/2014/main" id="{45FFAC3D-5792-4564-8552-D782A29A57F0}"/>
                  </a:ext>
                </a:extLst>
              </p:cNvPr>
              <p:cNvGrpSpPr/>
              <p:nvPr/>
            </p:nvGrpSpPr>
            <p:grpSpPr>
              <a:xfrm>
                <a:off x="5274270" y="2601803"/>
                <a:ext cx="561254" cy="472240"/>
                <a:chOff x="7032360" y="3469070"/>
                <a:chExt cx="748338" cy="629653"/>
              </a:xfrm>
            </p:grpSpPr>
            <p:sp>
              <p:nvSpPr>
                <p:cNvPr id="32" name="Freeform 13">
                  <a:extLst>
                    <a:ext uri="{FF2B5EF4-FFF2-40B4-BE49-F238E27FC236}">
                      <a16:creationId xmlns="" xmlns:a16="http://schemas.microsoft.com/office/drawing/2014/main" id="{42541E48-88D1-4580-BC64-AC4399ACD31D}"/>
                    </a:ext>
                  </a:extLst>
                </p:cNvPr>
                <p:cNvSpPr>
                  <a:spLocks noChangeArrowheads="1"/>
                </p:cNvSpPr>
                <p:nvPr/>
              </p:nvSpPr>
              <p:spPr bwMode="auto">
                <a:xfrm rot="13670634">
                  <a:off x="7091702" y="3409728"/>
                  <a:ext cx="629653" cy="748338"/>
                </a:xfrm>
                <a:custGeom>
                  <a:avLst/>
                  <a:gdLst>
                    <a:gd name="T0" fmla="*/ 610935418 w 596"/>
                    <a:gd name="T1" fmla="*/ 206864484 h 709"/>
                    <a:gd name="T2" fmla="*/ 1074093977 w 596"/>
                    <a:gd name="T3" fmla="*/ 737518198 h 709"/>
                    <a:gd name="T4" fmla="*/ 537046988 w 596"/>
                    <a:gd name="T5" fmla="*/ 1275367466 h 709"/>
                    <a:gd name="T6" fmla="*/ 0 w 596"/>
                    <a:gd name="T7" fmla="*/ 737518198 h 709"/>
                    <a:gd name="T8" fmla="*/ 459554081 w 596"/>
                    <a:gd name="T9" fmla="*/ 206864484 h 709"/>
                    <a:gd name="T10" fmla="*/ 533442511 w 596"/>
                    <a:gd name="T11" fmla="*/ 0 h 709"/>
                    <a:gd name="T12" fmla="*/ 610935418 w 596"/>
                    <a:gd name="T13" fmla="*/ 206864484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3"/>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147" name="Group 90">
                  <a:extLst>
                    <a:ext uri="{FF2B5EF4-FFF2-40B4-BE49-F238E27FC236}">
                      <a16:creationId xmlns="" xmlns:a16="http://schemas.microsoft.com/office/drawing/2014/main" id="{83AD8B54-5797-412D-AABC-21CD41BBD0A5}"/>
                    </a:ext>
                  </a:extLst>
                </p:cNvPr>
                <p:cNvGrpSpPr>
                  <a:grpSpLocks/>
                </p:cNvGrpSpPr>
                <p:nvPr/>
              </p:nvGrpSpPr>
              <p:grpSpPr bwMode="auto">
                <a:xfrm>
                  <a:off x="7268029" y="3555310"/>
                  <a:ext cx="373488" cy="371544"/>
                  <a:chOff x="0" y="0"/>
                  <a:chExt cx="379359" cy="376864"/>
                </a:xfrm>
                <a:solidFill>
                  <a:schemeClr val="bg1"/>
                </a:solidFill>
              </p:grpSpPr>
              <p:sp>
                <p:nvSpPr>
                  <p:cNvPr id="76" name="Freeform 150">
                    <a:extLst>
                      <a:ext uri="{FF2B5EF4-FFF2-40B4-BE49-F238E27FC236}">
                        <a16:creationId xmlns="" xmlns:a16="http://schemas.microsoft.com/office/drawing/2014/main" id="{75F8E9DB-09B0-44A7-AE66-499B010D36DA}"/>
                      </a:ext>
                    </a:extLst>
                  </p:cNvPr>
                  <p:cNvSpPr>
                    <a:spLocks noEditPoints="1" noChangeArrowheads="1"/>
                  </p:cNvSpPr>
                  <p:nvPr/>
                </p:nvSpPr>
                <p:spPr bwMode="auto">
                  <a:xfrm>
                    <a:off x="0" y="0"/>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77" name="Rectangle 151">
                    <a:extLst>
                      <a:ext uri="{FF2B5EF4-FFF2-40B4-BE49-F238E27FC236}">
                        <a16:creationId xmlns="" xmlns:a16="http://schemas.microsoft.com/office/drawing/2014/main" id="{02D50838-CC4E-48CF-9958-FF480960DB93}"/>
                      </a:ext>
                    </a:extLst>
                  </p:cNvPr>
                  <p:cNvSpPr>
                    <a:spLocks noChangeArrowheads="1"/>
                  </p:cNvSpPr>
                  <p:nvPr/>
                </p:nvSpPr>
                <p:spPr bwMode="auto">
                  <a:xfrm>
                    <a:off x="144756" y="272040"/>
                    <a:ext cx="22463" cy="42429"/>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78" name="Rectangle 152">
                    <a:extLst>
                      <a:ext uri="{FF2B5EF4-FFF2-40B4-BE49-F238E27FC236}">
                        <a16:creationId xmlns="" xmlns:a16="http://schemas.microsoft.com/office/drawing/2014/main" id="{03D3E31D-3D7F-4ADB-8BD9-175EEB7A59BB}"/>
                      </a:ext>
                    </a:extLst>
                  </p:cNvPr>
                  <p:cNvSpPr>
                    <a:spLocks noChangeArrowheads="1"/>
                  </p:cNvSpPr>
                  <p:nvPr/>
                </p:nvSpPr>
                <p:spPr bwMode="auto">
                  <a:xfrm>
                    <a:off x="179697" y="272040"/>
                    <a:ext cx="19966" cy="42429"/>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79" name="Rectangle 153">
                    <a:extLst>
                      <a:ext uri="{FF2B5EF4-FFF2-40B4-BE49-F238E27FC236}">
                        <a16:creationId xmlns="" xmlns:a16="http://schemas.microsoft.com/office/drawing/2014/main" id="{94B808CE-A0CC-45A9-97F5-5804494941AD}"/>
                      </a:ext>
                    </a:extLst>
                  </p:cNvPr>
                  <p:cNvSpPr>
                    <a:spLocks noChangeArrowheads="1"/>
                  </p:cNvSpPr>
                  <p:nvPr/>
                </p:nvSpPr>
                <p:spPr bwMode="auto">
                  <a:xfrm>
                    <a:off x="214638" y="272040"/>
                    <a:ext cx="19966" cy="42429"/>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0" name="Freeform 154">
                    <a:extLst>
                      <a:ext uri="{FF2B5EF4-FFF2-40B4-BE49-F238E27FC236}">
                        <a16:creationId xmlns="" xmlns:a16="http://schemas.microsoft.com/office/drawing/2014/main" id="{D7B7B7F9-CDC6-47A3-8237-57EA61813E6E}"/>
                      </a:ext>
                    </a:extLst>
                  </p:cNvPr>
                  <p:cNvSpPr>
                    <a:spLocks noChangeArrowheads="1"/>
                  </p:cNvSpPr>
                  <p:nvPr/>
                </p:nvSpPr>
                <p:spPr bwMode="auto">
                  <a:xfrm>
                    <a:off x="117303" y="107318"/>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1" name="Freeform 155">
                    <a:extLst>
                      <a:ext uri="{FF2B5EF4-FFF2-40B4-BE49-F238E27FC236}">
                        <a16:creationId xmlns="" xmlns:a16="http://schemas.microsoft.com/office/drawing/2014/main" id="{E974DAFE-D03F-4A3A-99D3-59408092A337}"/>
                      </a:ext>
                    </a:extLst>
                  </p:cNvPr>
                  <p:cNvSpPr>
                    <a:spLocks noChangeArrowheads="1"/>
                  </p:cNvSpPr>
                  <p:nvPr/>
                </p:nvSpPr>
                <p:spPr bwMode="auto">
                  <a:xfrm>
                    <a:off x="67387" y="272040"/>
                    <a:ext cx="22463" cy="19966"/>
                  </a:xfrm>
                  <a:custGeom>
                    <a:avLst/>
                    <a:gdLst>
                      <a:gd name="T0" fmla="*/ 0 w 9"/>
                      <a:gd name="T1" fmla="*/ 6 h 8"/>
                      <a:gd name="T2" fmla="*/ 3 w 9"/>
                      <a:gd name="T3" fmla="*/ 8 h 8"/>
                      <a:gd name="T4" fmla="*/ 9 w 9"/>
                      <a:gd name="T5" fmla="*/ 1 h 8"/>
                      <a:gd name="T6" fmla="*/ 7 w 9"/>
                      <a:gd name="T7" fmla="*/ 0 h 8"/>
                      <a:gd name="T8" fmla="*/ 0 w 9"/>
                      <a:gd name="T9" fmla="*/ 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2" name="Freeform 156">
                    <a:extLst>
                      <a:ext uri="{FF2B5EF4-FFF2-40B4-BE49-F238E27FC236}">
                        <a16:creationId xmlns="" xmlns:a16="http://schemas.microsoft.com/office/drawing/2014/main" id="{00E3E925-C4DA-4698-AF94-6E43A4229DB9}"/>
                      </a:ext>
                    </a:extLst>
                  </p:cNvPr>
                  <p:cNvSpPr>
                    <a:spLocks noChangeArrowheads="1"/>
                  </p:cNvSpPr>
                  <p:nvPr/>
                </p:nvSpPr>
                <p:spPr bwMode="auto">
                  <a:xfrm>
                    <a:off x="47421" y="227116"/>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3" name="Freeform 157">
                    <a:extLst>
                      <a:ext uri="{FF2B5EF4-FFF2-40B4-BE49-F238E27FC236}">
                        <a16:creationId xmlns="" xmlns:a16="http://schemas.microsoft.com/office/drawing/2014/main" id="{E20FDF3D-5DC3-4694-8F05-B97742DAB7D6}"/>
                      </a:ext>
                    </a:extLst>
                  </p:cNvPr>
                  <p:cNvSpPr>
                    <a:spLocks noChangeArrowheads="1"/>
                  </p:cNvSpPr>
                  <p:nvPr/>
                </p:nvSpPr>
                <p:spPr bwMode="auto">
                  <a:xfrm>
                    <a:off x="79865" y="74874"/>
                    <a:ext cx="19966" cy="22463"/>
                  </a:xfrm>
                  <a:custGeom>
                    <a:avLst/>
                    <a:gdLst>
                      <a:gd name="T0" fmla="*/ 0 w 8"/>
                      <a:gd name="T1" fmla="*/ 3 h 9"/>
                      <a:gd name="T2" fmla="*/ 7 w 8"/>
                      <a:gd name="T3" fmla="*/ 9 h 9"/>
                      <a:gd name="T4" fmla="*/ 8 w 8"/>
                      <a:gd name="T5" fmla="*/ 7 h 9"/>
                      <a:gd name="T6" fmla="*/ 2 w 8"/>
                      <a:gd name="T7" fmla="*/ 0 h 9"/>
                      <a:gd name="T8" fmla="*/ 0 w 8"/>
                      <a:gd name="T9" fmla="*/ 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4" name="Freeform 158">
                    <a:extLst>
                      <a:ext uri="{FF2B5EF4-FFF2-40B4-BE49-F238E27FC236}">
                        <a16:creationId xmlns="" xmlns:a16="http://schemas.microsoft.com/office/drawing/2014/main" id="{DE58022F-0291-4984-BB21-02F551C04189}"/>
                      </a:ext>
                    </a:extLst>
                  </p:cNvPr>
                  <p:cNvSpPr>
                    <a:spLocks noChangeArrowheads="1"/>
                  </p:cNvSpPr>
                  <p:nvPr/>
                </p:nvSpPr>
                <p:spPr bwMode="auto">
                  <a:xfrm>
                    <a:off x="49916" y="124789"/>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5" name="Rectangle 159">
                    <a:extLst>
                      <a:ext uri="{FF2B5EF4-FFF2-40B4-BE49-F238E27FC236}">
                        <a16:creationId xmlns="" xmlns:a16="http://schemas.microsoft.com/office/drawing/2014/main" id="{D093FE9E-8965-4D10-A2B6-33DCE50CB906}"/>
                      </a:ext>
                    </a:extLst>
                  </p:cNvPr>
                  <p:cNvSpPr>
                    <a:spLocks noChangeArrowheads="1"/>
                  </p:cNvSpPr>
                  <p:nvPr/>
                </p:nvSpPr>
                <p:spPr bwMode="auto">
                  <a:xfrm>
                    <a:off x="187185" y="34941"/>
                    <a:ext cx="7488" cy="22463"/>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6" name="Freeform 160">
                    <a:extLst>
                      <a:ext uri="{FF2B5EF4-FFF2-40B4-BE49-F238E27FC236}">
                        <a16:creationId xmlns="" xmlns:a16="http://schemas.microsoft.com/office/drawing/2014/main" id="{3F05D637-0B61-4E18-A3EE-64822B1E54AD}"/>
                      </a:ext>
                    </a:extLst>
                  </p:cNvPr>
                  <p:cNvSpPr>
                    <a:spLocks noChangeArrowheads="1"/>
                  </p:cNvSpPr>
                  <p:nvPr/>
                </p:nvSpPr>
                <p:spPr bwMode="auto">
                  <a:xfrm>
                    <a:off x="119798" y="44924"/>
                    <a:ext cx="17471" cy="22463"/>
                  </a:xfrm>
                  <a:custGeom>
                    <a:avLst/>
                    <a:gdLst>
                      <a:gd name="T0" fmla="*/ 7 w 7"/>
                      <a:gd name="T1" fmla="*/ 8 h 9"/>
                      <a:gd name="T2" fmla="*/ 3 w 7"/>
                      <a:gd name="T3" fmla="*/ 0 h 9"/>
                      <a:gd name="T4" fmla="*/ 0 w 7"/>
                      <a:gd name="T5" fmla="*/ 2 h 9"/>
                      <a:gd name="T6" fmla="*/ 4 w 7"/>
                      <a:gd name="T7" fmla="*/ 9 h 9"/>
                      <a:gd name="T8" fmla="*/ 7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7" name="Freeform 161">
                    <a:extLst>
                      <a:ext uri="{FF2B5EF4-FFF2-40B4-BE49-F238E27FC236}">
                        <a16:creationId xmlns="" xmlns:a16="http://schemas.microsoft.com/office/drawing/2014/main" id="{EB0A246F-C9C5-47C6-9C0E-FAFD3E0CEA2C}"/>
                      </a:ext>
                    </a:extLst>
                  </p:cNvPr>
                  <p:cNvSpPr>
                    <a:spLocks noChangeArrowheads="1"/>
                  </p:cNvSpPr>
                  <p:nvPr/>
                </p:nvSpPr>
                <p:spPr bwMode="auto">
                  <a:xfrm>
                    <a:off x="234604" y="44924"/>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8" name="Freeform 162">
                    <a:extLst>
                      <a:ext uri="{FF2B5EF4-FFF2-40B4-BE49-F238E27FC236}">
                        <a16:creationId xmlns="" xmlns:a16="http://schemas.microsoft.com/office/drawing/2014/main" id="{47419D62-1693-4167-A8E6-068BE0FB9F07}"/>
                      </a:ext>
                    </a:extLst>
                  </p:cNvPr>
                  <p:cNvSpPr>
                    <a:spLocks noChangeArrowheads="1"/>
                  </p:cNvSpPr>
                  <p:nvPr/>
                </p:nvSpPr>
                <p:spPr bwMode="auto">
                  <a:xfrm>
                    <a:off x="277033" y="272040"/>
                    <a:ext cx="22463" cy="19966"/>
                  </a:xfrm>
                  <a:custGeom>
                    <a:avLst/>
                    <a:gdLst>
                      <a:gd name="T0" fmla="*/ 0 w 9"/>
                      <a:gd name="T1" fmla="*/ 1 h 8"/>
                      <a:gd name="T2" fmla="*/ 8 w 9"/>
                      <a:gd name="T3" fmla="*/ 8 h 8"/>
                      <a:gd name="T4" fmla="*/ 9 w 9"/>
                      <a:gd name="T5" fmla="*/ 6 h 8"/>
                      <a:gd name="T6" fmla="*/ 3 w 9"/>
                      <a:gd name="T7" fmla="*/ 0 h 8"/>
                      <a:gd name="T8" fmla="*/ 0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89" name="Freeform 163">
                    <a:extLst>
                      <a:ext uri="{FF2B5EF4-FFF2-40B4-BE49-F238E27FC236}">
                        <a16:creationId xmlns="" xmlns:a16="http://schemas.microsoft.com/office/drawing/2014/main" id="{D9353582-ABE4-428D-8F72-5E929BFB48D6}"/>
                      </a:ext>
                    </a:extLst>
                  </p:cNvPr>
                  <p:cNvSpPr>
                    <a:spLocks noChangeArrowheads="1"/>
                  </p:cNvSpPr>
                  <p:nvPr/>
                </p:nvSpPr>
                <p:spPr bwMode="auto">
                  <a:xfrm>
                    <a:off x="304486" y="227116"/>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0" name="Freeform 164">
                    <a:extLst>
                      <a:ext uri="{FF2B5EF4-FFF2-40B4-BE49-F238E27FC236}">
                        <a16:creationId xmlns="" xmlns:a16="http://schemas.microsoft.com/office/drawing/2014/main" id="{9E29D416-CAAE-431A-878F-3E0D5B0C832D}"/>
                      </a:ext>
                    </a:extLst>
                  </p:cNvPr>
                  <p:cNvSpPr>
                    <a:spLocks noChangeArrowheads="1"/>
                  </p:cNvSpPr>
                  <p:nvPr/>
                </p:nvSpPr>
                <p:spPr bwMode="auto">
                  <a:xfrm>
                    <a:off x="274536" y="74874"/>
                    <a:ext cx="22463" cy="22463"/>
                  </a:xfrm>
                  <a:custGeom>
                    <a:avLst/>
                    <a:gdLst>
                      <a:gd name="T0" fmla="*/ 9 w 9"/>
                      <a:gd name="T1" fmla="*/ 3 h 9"/>
                      <a:gd name="T2" fmla="*/ 8 w 9"/>
                      <a:gd name="T3" fmla="*/ 0 h 9"/>
                      <a:gd name="T4" fmla="*/ 0 w 9"/>
                      <a:gd name="T5" fmla="*/ 7 h 9"/>
                      <a:gd name="T6" fmla="*/ 2 w 9"/>
                      <a:gd name="T7" fmla="*/ 9 h 9"/>
                      <a:gd name="T8" fmla="*/ 9 w 9"/>
                      <a:gd name="T9" fmla="*/ 3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1" name="Freeform 165">
                    <a:extLst>
                      <a:ext uri="{FF2B5EF4-FFF2-40B4-BE49-F238E27FC236}">
                        <a16:creationId xmlns="" xmlns:a16="http://schemas.microsoft.com/office/drawing/2014/main" id="{F5E96A0D-4EBA-4D8D-B6B0-ED1AE8197422}"/>
                      </a:ext>
                    </a:extLst>
                  </p:cNvPr>
                  <p:cNvSpPr>
                    <a:spLocks noChangeArrowheads="1"/>
                  </p:cNvSpPr>
                  <p:nvPr/>
                </p:nvSpPr>
                <p:spPr bwMode="auto">
                  <a:xfrm>
                    <a:off x="299494" y="124789"/>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2" name="Rectangle 166">
                    <a:extLst>
                      <a:ext uri="{FF2B5EF4-FFF2-40B4-BE49-F238E27FC236}">
                        <a16:creationId xmlns="" xmlns:a16="http://schemas.microsoft.com/office/drawing/2014/main" id="{8E6279C8-91C6-4675-A7A8-B870B5E9D792}"/>
                      </a:ext>
                    </a:extLst>
                  </p:cNvPr>
                  <p:cNvSpPr>
                    <a:spLocks noChangeArrowheads="1"/>
                  </p:cNvSpPr>
                  <p:nvPr/>
                </p:nvSpPr>
                <p:spPr bwMode="auto">
                  <a:xfrm>
                    <a:off x="39933" y="174705"/>
                    <a:ext cx="24958" cy="7488"/>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93" name="Rectangle 167">
                    <a:extLst>
                      <a:ext uri="{FF2B5EF4-FFF2-40B4-BE49-F238E27FC236}">
                        <a16:creationId xmlns="" xmlns:a16="http://schemas.microsoft.com/office/drawing/2014/main" id="{55D15C52-2DCB-4348-B35B-B28A1EF8400F}"/>
                      </a:ext>
                    </a:extLst>
                  </p:cNvPr>
                  <p:cNvSpPr>
                    <a:spLocks noChangeArrowheads="1"/>
                  </p:cNvSpPr>
                  <p:nvPr/>
                </p:nvSpPr>
                <p:spPr bwMode="auto">
                  <a:xfrm>
                    <a:off x="316965" y="177200"/>
                    <a:ext cx="27454" cy="7488"/>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48" name="组合 143">
                <a:extLst>
                  <a:ext uri="{FF2B5EF4-FFF2-40B4-BE49-F238E27FC236}">
                    <a16:creationId xmlns="" xmlns:a16="http://schemas.microsoft.com/office/drawing/2014/main" id="{EFFE5331-55E4-4172-92FD-9975CBC5B950}"/>
                  </a:ext>
                </a:extLst>
              </p:cNvPr>
              <p:cNvGrpSpPr/>
              <p:nvPr/>
            </p:nvGrpSpPr>
            <p:grpSpPr>
              <a:xfrm>
                <a:off x="2542025" y="3152750"/>
                <a:ext cx="594048" cy="596859"/>
                <a:chOff x="3389366" y="4203667"/>
                <a:chExt cx="792064" cy="795812"/>
              </a:xfrm>
            </p:grpSpPr>
            <p:sp>
              <p:nvSpPr>
                <p:cNvPr id="34" name="Oval 21">
                  <a:extLst>
                    <a:ext uri="{FF2B5EF4-FFF2-40B4-BE49-F238E27FC236}">
                      <a16:creationId xmlns="" xmlns:a16="http://schemas.microsoft.com/office/drawing/2014/main" id="{3C218A34-93D4-4336-A836-1E0925828F4C}"/>
                    </a:ext>
                  </a:extLst>
                </p:cNvPr>
                <p:cNvSpPr>
                  <a:spLocks noChangeArrowheads="1"/>
                </p:cNvSpPr>
                <p:nvPr/>
              </p:nvSpPr>
              <p:spPr bwMode="auto">
                <a:xfrm>
                  <a:off x="3389366" y="4203667"/>
                  <a:ext cx="792064" cy="795812"/>
                </a:xfrm>
                <a:prstGeom prst="ellipse">
                  <a:avLst/>
                </a:prstGeom>
                <a:solidFill>
                  <a:schemeClr val="accent1"/>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49" name="Group 109">
                  <a:extLst>
                    <a:ext uri="{FF2B5EF4-FFF2-40B4-BE49-F238E27FC236}">
                      <a16:creationId xmlns="" xmlns:a16="http://schemas.microsoft.com/office/drawing/2014/main" id="{E2CEA2D9-CDE6-42BD-8915-0D3B771B1191}"/>
                    </a:ext>
                  </a:extLst>
                </p:cNvPr>
                <p:cNvGrpSpPr>
                  <a:grpSpLocks/>
                </p:cNvGrpSpPr>
                <p:nvPr/>
              </p:nvGrpSpPr>
              <p:grpSpPr bwMode="auto">
                <a:xfrm>
                  <a:off x="3612090" y="4418315"/>
                  <a:ext cx="331164" cy="430081"/>
                  <a:chOff x="0" y="0"/>
                  <a:chExt cx="299494" cy="389342"/>
                </a:xfrm>
                <a:solidFill>
                  <a:schemeClr val="bg1"/>
                </a:solidFill>
              </p:grpSpPr>
              <p:sp>
                <p:nvSpPr>
                  <p:cNvPr id="74" name="Freeform 170">
                    <a:extLst>
                      <a:ext uri="{FF2B5EF4-FFF2-40B4-BE49-F238E27FC236}">
                        <a16:creationId xmlns="" xmlns:a16="http://schemas.microsoft.com/office/drawing/2014/main" id="{C5EBAB75-0E25-4F46-BD4A-205374D46EC2}"/>
                      </a:ext>
                    </a:extLst>
                  </p:cNvPr>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75" name="Freeform 171">
                    <a:extLst>
                      <a:ext uri="{FF2B5EF4-FFF2-40B4-BE49-F238E27FC236}">
                        <a16:creationId xmlns="" xmlns:a16="http://schemas.microsoft.com/office/drawing/2014/main" id="{09988B2B-78AF-4DDB-8E9D-5B3667FFFD3A}"/>
                      </a:ext>
                    </a:extLst>
                  </p:cNvPr>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grpSp>
            <p:nvGrpSpPr>
              <p:cNvPr id="150" name="组合 164">
                <a:extLst>
                  <a:ext uri="{FF2B5EF4-FFF2-40B4-BE49-F238E27FC236}">
                    <a16:creationId xmlns="" xmlns:a16="http://schemas.microsoft.com/office/drawing/2014/main" id="{AB45E7A9-3CC6-4813-A000-AAD5C23DBFAB}"/>
                  </a:ext>
                </a:extLst>
              </p:cNvPr>
              <p:cNvGrpSpPr/>
              <p:nvPr/>
            </p:nvGrpSpPr>
            <p:grpSpPr>
              <a:xfrm>
                <a:off x="6541072" y="1995575"/>
                <a:ext cx="421643" cy="425391"/>
                <a:chOff x="8721429" y="2660767"/>
                <a:chExt cx="562190" cy="567188"/>
              </a:xfrm>
            </p:grpSpPr>
            <p:sp>
              <p:nvSpPr>
                <p:cNvPr id="36" name="Oval 30">
                  <a:extLst>
                    <a:ext uri="{FF2B5EF4-FFF2-40B4-BE49-F238E27FC236}">
                      <a16:creationId xmlns="" xmlns:a16="http://schemas.microsoft.com/office/drawing/2014/main" id="{1E839138-E21F-4EF7-AEBC-F972EA17BA81}"/>
                    </a:ext>
                  </a:extLst>
                </p:cNvPr>
                <p:cNvSpPr>
                  <a:spLocks noChangeArrowheads="1"/>
                </p:cNvSpPr>
                <p:nvPr/>
              </p:nvSpPr>
              <p:spPr bwMode="auto">
                <a:xfrm>
                  <a:off x="8721429" y="2660767"/>
                  <a:ext cx="562190" cy="567188"/>
                </a:xfrm>
                <a:prstGeom prst="ellipse">
                  <a:avLst/>
                </a:prstGeom>
                <a:solidFill>
                  <a:schemeClr val="accent2"/>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51" name="Group 112">
                  <a:extLst>
                    <a:ext uri="{FF2B5EF4-FFF2-40B4-BE49-F238E27FC236}">
                      <a16:creationId xmlns="" xmlns:a16="http://schemas.microsoft.com/office/drawing/2014/main" id="{EAB5ED31-DF30-4335-A578-B186DDF67DE9}"/>
                    </a:ext>
                  </a:extLst>
                </p:cNvPr>
                <p:cNvGrpSpPr>
                  <a:grpSpLocks/>
                </p:cNvGrpSpPr>
                <p:nvPr/>
              </p:nvGrpSpPr>
              <p:grpSpPr bwMode="auto">
                <a:xfrm>
                  <a:off x="8793132" y="2772457"/>
                  <a:ext cx="421185" cy="343804"/>
                  <a:chOff x="0" y="0"/>
                  <a:chExt cx="509139" cy="414300"/>
                </a:xfrm>
                <a:solidFill>
                  <a:schemeClr val="bg1"/>
                </a:solidFill>
              </p:grpSpPr>
              <p:sp>
                <p:nvSpPr>
                  <p:cNvPr id="71" name="Freeform 5">
                    <a:extLst>
                      <a:ext uri="{FF2B5EF4-FFF2-40B4-BE49-F238E27FC236}">
                        <a16:creationId xmlns="" xmlns:a16="http://schemas.microsoft.com/office/drawing/2014/main" id="{DD831E85-0934-45B7-B071-29B7088A6BAA}"/>
                      </a:ext>
                    </a:extLst>
                  </p:cNvPr>
                  <p:cNvSpPr>
                    <a:spLocks noEditPoints="1" noChangeArrowheads="1"/>
                  </p:cNvSpPr>
                  <p:nvPr/>
                </p:nvSpPr>
                <p:spPr bwMode="auto">
                  <a:xfrm>
                    <a:off x="0" y="0"/>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25"/>
                      <a:gd name="T71" fmla="*/ 153 w 15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72" name="Freeform 6">
                    <a:extLst>
                      <a:ext uri="{FF2B5EF4-FFF2-40B4-BE49-F238E27FC236}">
                        <a16:creationId xmlns="" xmlns:a16="http://schemas.microsoft.com/office/drawing/2014/main" id="{BC6D618E-C1C6-4EB4-B4FA-BEAC3DCAE38F}"/>
                      </a:ext>
                    </a:extLst>
                  </p:cNvPr>
                  <p:cNvSpPr>
                    <a:spLocks noChangeArrowheads="1"/>
                  </p:cNvSpPr>
                  <p:nvPr/>
                </p:nvSpPr>
                <p:spPr bwMode="auto">
                  <a:xfrm>
                    <a:off x="399325" y="52411"/>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20" y="41"/>
                        </a:moveTo>
                        <a:lnTo>
                          <a:pt x="20" y="0"/>
                        </a:lnTo>
                        <a:lnTo>
                          <a:pt x="0" y="0"/>
                        </a:lnTo>
                        <a:lnTo>
                          <a:pt x="0" y="24"/>
                        </a:lnTo>
                        <a:lnTo>
                          <a:pt x="20" y="41"/>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73" name="Oval 7">
                    <a:extLst>
                      <a:ext uri="{FF2B5EF4-FFF2-40B4-BE49-F238E27FC236}">
                        <a16:creationId xmlns="" xmlns:a16="http://schemas.microsoft.com/office/drawing/2014/main" id="{A4FAADFE-C89D-4862-B90F-28A652C38F66}"/>
                      </a:ext>
                    </a:extLst>
                  </p:cNvPr>
                  <p:cNvSpPr>
                    <a:spLocks noChangeArrowheads="1"/>
                  </p:cNvSpPr>
                  <p:nvPr/>
                </p:nvSpPr>
                <p:spPr bwMode="auto">
                  <a:xfrm>
                    <a:off x="227116" y="169713"/>
                    <a:ext cx="52412" cy="54907"/>
                  </a:xfrm>
                  <a:prstGeom prst="ellipse">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52" name="组合 166">
                <a:extLst>
                  <a:ext uri="{FF2B5EF4-FFF2-40B4-BE49-F238E27FC236}">
                    <a16:creationId xmlns="" xmlns:a16="http://schemas.microsoft.com/office/drawing/2014/main" id="{0F61DE49-6058-4921-80AC-864DC2F5C555}"/>
                  </a:ext>
                </a:extLst>
              </p:cNvPr>
              <p:cNvGrpSpPr/>
              <p:nvPr/>
            </p:nvGrpSpPr>
            <p:grpSpPr>
              <a:xfrm>
                <a:off x="6031352" y="1830666"/>
                <a:ext cx="422580" cy="425391"/>
                <a:chOff x="8041803" y="2440888"/>
                <a:chExt cx="563440" cy="567188"/>
              </a:xfrm>
            </p:grpSpPr>
            <p:sp>
              <p:nvSpPr>
                <p:cNvPr id="38" name="Oval 29">
                  <a:extLst>
                    <a:ext uri="{FF2B5EF4-FFF2-40B4-BE49-F238E27FC236}">
                      <a16:creationId xmlns="" xmlns:a16="http://schemas.microsoft.com/office/drawing/2014/main" id="{7E1FFC21-8269-4208-895B-EA795B9AC413}"/>
                    </a:ext>
                  </a:extLst>
                </p:cNvPr>
                <p:cNvSpPr>
                  <a:spLocks noChangeArrowheads="1"/>
                </p:cNvSpPr>
                <p:nvPr/>
              </p:nvSpPr>
              <p:spPr bwMode="auto">
                <a:xfrm>
                  <a:off x="8041803" y="2440888"/>
                  <a:ext cx="563440" cy="567188"/>
                </a:xfrm>
                <a:prstGeom prst="ellipse">
                  <a:avLst/>
                </a:prstGeom>
                <a:solidFill>
                  <a:schemeClr val="accent2"/>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53" name="Group 116">
                  <a:extLst>
                    <a:ext uri="{FF2B5EF4-FFF2-40B4-BE49-F238E27FC236}">
                      <a16:creationId xmlns="" xmlns:a16="http://schemas.microsoft.com/office/drawing/2014/main" id="{37C36275-FD6E-44B2-9BCC-5C6574D5CD34}"/>
                    </a:ext>
                  </a:extLst>
                </p:cNvPr>
                <p:cNvGrpSpPr>
                  <a:grpSpLocks/>
                </p:cNvGrpSpPr>
                <p:nvPr/>
              </p:nvGrpSpPr>
              <p:grpSpPr bwMode="auto">
                <a:xfrm>
                  <a:off x="8178906" y="2579029"/>
                  <a:ext cx="311765" cy="310253"/>
                  <a:chOff x="0" y="0"/>
                  <a:chExt cx="434268" cy="431771"/>
                </a:xfrm>
                <a:solidFill>
                  <a:schemeClr val="bg1"/>
                </a:solidFill>
              </p:grpSpPr>
              <p:sp>
                <p:nvSpPr>
                  <p:cNvPr id="67" name="Freeform 8">
                    <a:extLst>
                      <a:ext uri="{FF2B5EF4-FFF2-40B4-BE49-F238E27FC236}">
                        <a16:creationId xmlns="" xmlns:a16="http://schemas.microsoft.com/office/drawing/2014/main" id="{C2B0C708-C8A1-4BAA-9F86-3137D8088DAD}"/>
                      </a:ext>
                    </a:extLst>
                  </p:cNvPr>
                  <p:cNvSpPr>
                    <a:spLocks noChangeArrowheads="1"/>
                  </p:cNvSpPr>
                  <p:nvPr/>
                </p:nvSpPr>
                <p:spPr bwMode="auto">
                  <a:xfrm>
                    <a:off x="0" y="316965"/>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21" y="0"/>
                        </a:moveTo>
                        <a:lnTo>
                          <a:pt x="0" y="46"/>
                        </a:lnTo>
                        <a:lnTo>
                          <a:pt x="46" y="25"/>
                        </a:lnTo>
                        <a:lnTo>
                          <a:pt x="46" y="26"/>
                        </a:lnTo>
                        <a:lnTo>
                          <a:pt x="21" y="0"/>
                        </a:lnTo>
                        <a:lnTo>
                          <a:pt x="21"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8" name="Freeform 9">
                    <a:extLst>
                      <a:ext uri="{FF2B5EF4-FFF2-40B4-BE49-F238E27FC236}">
                        <a16:creationId xmlns="" xmlns:a16="http://schemas.microsoft.com/office/drawing/2014/main" id="{DF5C8551-C25B-427F-9F89-5DB247EE1ED4}"/>
                      </a:ext>
                    </a:extLst>
                  </p:cNvPr>
                  <p:cNvSpPr>
                    <a:spLocks noChangeArrowheads="1"/>
                  </p:cNvSpPr>
                  <p:nvPr/>
                </p:nvSpPr>
                <p:spPr bwMode="auto">
                  <a:xfrm>
                    <a:off x="64891" y="37437"/>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ahLst/>
                    <a:cxnLst>
                      <a:cxn ang="T10">
                        <a:pos x="T0" y="T1"/>
                      </a:cxn>
                      <a:cxn ang="T11">
                        <a:pos x="T2" y="T3"/>
                      </a:cxn>
                      <a:cxn ang="T12">
                        <a:pos x="T4" y="T5"/>
                      </a:cxn>
                      <a:cxn ang="T13">
                        <a:pos x="T6" y="T7"/>
                      </a:cxn>
                      <a:cxn ang="T14">
                        <a:pos x="T8" y="T9"/>
                      </a:cxn>
                    </a:cxnLst>
                    <a:rect l="T15" t="T16" r="T17" b="T18"/>
                    <a:pathLst>
                      <a:path w="116" h="117">
                        <a:moveTo>
                          <a:pt x="105" y="0"/>
                        </a:moveTo>
                        <a:lnTo>
                          <a:pt x="0" y="106"/>
                        </a:lnTo>
                        <a:lnTo>
                          <a:pt x="11" y="117"/>
                        </a:lnTo>
                        <a:lnTo>
                          <a:pt x="116" y="10"/>
                        </a:lnTo>
                        <a:lnTo>
                          <a:pt x="105"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9" name="Freeform 10">
                    <a:extLst>
                      <a:ext uri="{FF2B5EF4-FFF2-40B4-BE49-F238E27FC236}">
                        <a16:creationId xmlns="" xmlns:a16="http://schemas.microsoft.com/office/drawing/2014/main" id="{C8CFC19A-92F2-454E-A405-F0B1E8218639}"/>
                      </a:ext>
                    </a:extLst>
                  </p:cNvPr>
                  <p:cNvSpPr>
                    <a:spLocks noChangeArrowheads="1"/>
                  </p:cNvSpPr>
                  <p:nvPr/>
                </p:nvSpPr>
                <p:spPr bwMode="auto">
                  <a:xfrm>
                    <a:off x="104823" y="77370"/>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ahLst/>
                    <a:cxnLst>
                      <a:cxn ang="T10">
                        <a:pos x="T0" y="T1"/>
                      </a:cxn>
                      <a:cxn ang="T11">
                        <a:pos x="T2" y="T3"/>
                      </a:cxn>
                      <a:cxn ang="T12">
                        <a:pos x="T4" y="T5"/>
                      </a:cxn>
                      <a:cxn ang="T13">
                        <a:pos x="T6" y="T7"/>
                      </a:cxn>
                      <a:cxn ang="T14">
                        <a:pos x="T8" y="T9"/>
                      </a:cxn>
                    </a:cxnLst>
                    <a:rect l="T15" t="T16" r="T17" b="T18"/>
                    <a:pathLst>
                      <a:path w="116" h="117">
                        <a:moveTo>
                          <a:pt x="107" y="0"/>
                        </a:moveTo>
                        <a:lnTo>
                          <a:pt x="0" y="106"/>
                        </a:lnTo>
                        <a:lnTo>
                          <a:pt x="11" y="117"/>
                        </a:lnTo>
                        <a:lnTo>
                          <a:pt x="116" y="10"/>
                        </a:lnTo>
                        <a:lnTo>
                          <a:pt x="107"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70" name="Freeform 11">
                    <a:extLst>
                      <a:ext uri="{FF2B5EF4-FFF2-40B4-BE49-F238E27FC236}">
                        <a16:creationId xmlns="" xmlns:a16="http://schemas.microsoft.com/office/drawing/2014/main" id="{C9553555-DD7B-4F9E-8082-23ACA05FE2C1}"/>
                      </a:ext>
                    </a:extLst>
                  </p:cNvPr>
                  <p:cNvSpPr>
                    <a:spLocks noChangeArrowheads="1"/>
                  </p:cNvSpPr>
                  <p:nvPr/>
                </p:nvSpPr>
                <p:spPr bwMode="auto">
                  <a:xfrm>
                    <a:off x="346915" y="0"/>
                    <a:ext cx="87353" cy="87353"/>
                  </a:xfrm>
                  <a:custGeom>
                    <a:avLst/>
                    <a:gdLst>
                      <a:gd name="T0" fmla="*/ 17 w 26"/>
                      <a:gd name="T1" fmla="*/ 8 h 26"/>
                      <a:gd name="T2" fmla="*/ 0 w 26"/>
                      <a:gd name="T3" fmla="*/ 7 h 26"/>
                      <a:gd name="T4" fmla="*/ 19 w 26"/>
                      <a:gd name="T5" fmla="*/ 26 h 26"/>
                      <a:gd name="T6" fmla="*/ 17 w 26"/>
                      <a:gd name="T7" fmla="*/ 8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17" y="8"/>
                        </a:moveTo>
                        <a:cubicBezTo>
                          <a:pt x="9" y="0"/>
                          <a:pt x="0" y="7"/>
                          <a:pt x="0" y="7"/>
                        </a:cubicBezTo>
                        <a:cubicBezTo>
                          <a:pt x="19" y="26"/>
                          <a:pt x="19" y="26"/>
                          <a:pt x="19" y="26"/>
                        </a:cubicBezTo>
                        <a:cubicBezTo>
                          <a:pt x="19" y="26"/>
                          <a:pt x="26" y="17"/>
                          <a:pt x="17" y="8"/>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54" name="组合 161">
                <a:extLst>
                  <a:ext uri="{FF2B5EF4-FFF2-40B4-BE49-F238E27FC236}">
                    <a16:creationId xmlns="" xmlns:a16="http://schemas.microsoft.com/office/drawing/2014/main" id="{CFD901D3-2E97-4AD5-B87E-FFE8434EA4D3}"/>
                  </a:ext>
                </a:extLst>
              </p:cNvPr>
              <p:cNvGrpSpPr/>
              <p:nvPr/>
            </p:nvGrpSpPr>
            <p:grpSpPr>
              <a:xfrm>
                <a:off x="3814449" y="2093021"/>
                <a:ext cx="350432" cy="353243"/>
                <a:chOff x="5085931" y="2790695"/>
                <a:chExt cx="467243" cy="470990"/>
              </a:xfrm>
            </p:grpSpPr>
            <p:sp>
              <p:nvSpPr>
                <p:cNvPr id="40" name="Oval 25">
                  <a:extLst>
                    <a:ext uri="{FF2B5EF4-FFF2-40B4-BE49-F238E27FC236}">
                      <a16:creationId xmlns="" xmlns:a16="http://schemas.microsoft.com/office/drawing/2014/main" id="{61234312-4DD2-40C3-987A-409084677225}"/>
                    </a:ext>
                  </a:extLst>
                </p:cNvPr>
                <p:cNvSpPr>
                  <a:spLocks noChangeArrowheads="1"/>
                </p:cNvSpPr>
                <p:nvPr/>
              </p:nvSpPr>
              <p:spPr bwMode="auto">
                <a:xfrm>
                  <a:off x="5085931" y="2790695"/>
                  <a:ext cx="467243" cy="470990"/>
                </a:xfrm>
                <a:prstGeom prst="ellipse">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55" name="Group 121">
                  <a:extLst>
                    <a:ext uri="{FF2B5EF4-FFF2-40B4-BE49-F238E27FC236}">
                      <a16:creationId xmlns="" xmlns:a16="http://schemas.microsoft.com/office/drawing/2014/main" id="{86C11179-9298-4B8D-935E-5A6B682EA33B}"/>
                    </a:ext>
                  </a:extLst>
                </p:cNvPr>
                <p:cNvGrpSpPr>
                  <a:grpSpLocks/>
                </p:cNvGrpSpPr>
                <p:nvPr/>
              </p:nvGrpSpPr>
              <p:grpSpPr bwMode="auto">
                <a:xfrm>
                  <a:off x="5212616" y="2922885"/>
                  <a:ext cx="231691" cy="197209"/>
                  <a:chOff x="0" y="0"/>
                  <a:chExt cx="496661" cy="421788"/>
                </a:xfrm>
                <a:solidFill>
                  <a:schemeClr val="bg1"/>
                </a:solidFill>
              </p:grpSpPr>
              <p:sp>
                <p:nvSpPr>
                  <p:cNvPr id="61" name="Freeform 12">
                    <a:extLst>
                      <a:ext uri="{FF2B5EF4-FFF2-40B4-BE49-F238E27FC236}">
                        <a16:creationId xmlns="" xmlns:a16="http://schemas.microsoft.com/office/drawing/2014/main" id="{823EB6BE-FFEB-42A7-9F31-0BEF91B9FE07}"/>
                      </a:ext>
                    </a:extLst>
                  </p:cNvPr>
                  <p:cNvSpPr>
                    <a:spLocks noChangeArrowheads="1"/>
                  </p:cNvSpPr>
                  <p:nvPr/>
                </p:nvSpPr>
                <p:spPr bwMode="auto">
                  <a:xfrm>
                    <a:off x="157235" y="244586"/>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16" y="0"/>
                        </a:lnTo>
                        <a:lnTo>
                          <a:pt x="0" y="36"/>
                        </a:lnTo>
                        <a:lnTo>
                          <a:pt x="36" y="2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2" name="Rectangle 13">
                    <a:extLst>
                      <a:ext uri="{FF2B5EF4-FFF2-40B4-BE49-F238E27FC236}">
                        <a16:creationId xmlns="" xmlns:a16="http://schemas.microsoft.com/office/drawing/2014/main" id="{395B31D3-A4C2-4BFC-B707-36BA89A959F6}"/>
                      </a:ext>
                    </a:extLst>
                  </p:cNvPr>
                  <p:cNvSpPr>
                    <a:spLocks noChangeArrowheads="1"/>
                  </p:cNvSpPr>
                  <p:nvPr/>
                </p:nvSpPr>
                <p:spPr bwMode="auto">
                  <a:xfrm>
                    <a:off x="247083" y="294502"/>
                    <a:ext cx="2497" cy="2497"/>
                  </a:xfrm>
                  <a:prstGeom prst="rect">
                    <a:avLst/>
                  </a:pr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3" name="Freeform 14">
                    <a:extLst>
                      <a:ext uri="{FF2B5EF4-FFF2-40B4-BE49-F238E27FC236}">
                        <a16:creationId xmlns="" xmlns:a16="http://schemas.microsoft.com/office/drawing/2014/main" id="{4E6785A6-FE07-4231-9372-76DFF6630EB7}"/>
                      </a:ext>
                    </a:extLst>
                  </p:cNvPr>
                  <p:cNvSpPr>
                    <a:spLocks noChangeArrowheads="1"/>
                  </p:cNvSpPr>
                  <p:nvPr/>
                </p:nvSpPr>
                <p:spPr bwMode="auto">
                  <a:xfrm>
                    <a:off x="209645" y="29949"/>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4" name="Freeform 15">
                    <a:extLst>
                      <a:ext uri="{FF2B5EF4-FFF2-40B4-BE49-F238E27FC236}">
                        <a16:creationId xmlns="" xmlns:a16="http://schemas.microsoft.com/office/drawing/2014/main" id="{EE36164A-1659-42F3-8D0F-24AB33CB88E7}"/>
                      </a:ext>
                    </a:extLst>
                  </p:cNvPr>
                  <p:cNvSpPr>
                    <a:spLocks noChangeArrowheads="1"/>
                  </p:cNvSpPr>
                  <p:nvPr/>
                </p:nvSpPr>
                <p:spPr bwMode="auto">
                  <a:xfrm>
                    <a:off x="239595" y="59899"/>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5" name="Freeform 16">
                    <a:extLst>
                      <a:ext uri="{FF2B5EF4-FFF2-40B4-BE49-F238E27FC236}">
                        <a16:creationId xmlns="" xmlns:a16="http://schemas.microsoft.com/office/drawing/2014/main" id="{8291532F-8359-4BCC-B877-D6D5BF69A568}"/>
                      </a:ext>
                    </a:extLst>
                  </p:cNvPr>
                  <p:cNvSpPr>
                    <a:spLocks noChangeArrowheads="1"/>
                  </p:cNvSpPr>
                  <p:nvPr/>
                </p:nvSpPr>
                <p:spPr bwMode="auto">
                  <a:xfrm>
                    <a:off x="426779" y="0"/>
                    <a:ext cx="69882" cy="64890"/>
                  </a:xfrm>
                  <a:custGeom>
                    <a:avLst/>
                    <a:gdLst>
                      <a:gd name="T0" fmla="*/ 14 w 21"/>
                      <a:gd name="T1" fmla="*/ 6 h 20"/>
                      <a:gd name="T2" fmla="*/ 0 w 21"/>
                      <a:gd name="T3" fmla="*/ 6 h 20"/>
                      <a:gd name="T4" fmla="*/ 15 w 21"/>
                      <a:gd name="T5" fmla="*/ 20 h 20"/>
                      <a:gd name="T6" fmla="*/ 14 w 21"/>
                      <a:gd name="T7" fmla="*/ 6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66" name="Freeform 17">
                    <a:extLst>
                      <a:ext uri="{FF2B5EF4-FFF2-40B4-BE49-F238E27FC236}">
                        <a16:creationId xmlns="" xmlns:a16="http://schemas.microsoft.com/office/drawing/2014/main" id="{C522D0F9-28E0-4BDD-8DBF-BDA1A784B1CD}"/>
                      </a:ext>
                    </a:extLst>
                  </p:cNvPr>
                  <p:cNvSpPr>
                    <a:spLocks noChangeArrowheads="1"/>
                  </p:cNvSpPr>
                  <p:nvPr/>
                </p:nvSpPr>
                <p:spPr bwMode="auto">
                  <a:xfrm>
                    <a:off x="0" y="9983"/>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56" name="组合 150">
                <a:extLst>
                  <a:ext uri="{FF2B5EF4-FFF2-40B4-BE49-F238E27FC236}">
                    <a16:creationId xmlns="" xmlns:a16="http://schemas.microsoft.com/office/drawing/2014/main" id="{54EA989D-9A02-4D65-A706-B5768BD7E9EB}"/>
                  </a:ext>
                </a:extLst>
              </p:cNvPr>
              <p:cNvGrpSpPr/>
              <p:nvPr/>
            </p:nvGrpSpPr>
            <p:grpSpPr>
              <a:xfrm>
                <a:off x="4027144" y="2394730"/>
                <a:ext cx="444131" cy="527522"/>
                <a:chOff x="5369525" y="3192974"/>
                <a:chExt cx="592174" cy="703362"/>
              </a:xfrm>
            </p:grpSpPr>
            <p:sp>
              <p:nvSpPr>
                <p:cNvPr id="42" name="Freeform 6">
                  <a:extLst>
                    <a:ext uri="{FF2B5EF4-FFF2-40B4-BE49-F238E27FC236}">
                      <a16:creationId xmlns="" xmlns:a16="http://schemas.microsoft.com/office/drawing/2014/main" id="{DDBF36CA-D3A1-48CC-BFB0-B51736C40F71}"/>
                    </a:ext>
                  </a:extLst>
                </p:cNvPr>
                <p:cNvSpPr>
                  <a:spLocks noChangeArrowheads="1"/>
                </p:cNvSpPr>
                <p:nvPr/>
              </p:nvSpPr>
              <p:spPr bwMode="auto">
                <a:xfrm rot="8673252">
                  <a:off x="5369525" y="3192974"/>
                  <a:ext cx="592174" cy="703362"/>
                </a:xfrm>
                <a:custGeom>
                  <a:avLst/>
                  <a:gdLst>
                    <a:gd name="T0" fmla="*/ 540370478 w 596"/>
                    <a:gd name="T1" fmla="*/ 182745966 h 709"/>
                    <a:gd name="T2" fmla="*/ 950031251 w 596"/>
                    <a:gd name="T3" fmla="*/ 651531068 h 709"/>
                    <a:gd name="T4" fmla="*/ 475016257 w 596"/>
                    <a:gd name="T5" fmla="*/ 1126672091 h 709"/>
                    <a:gd name="T6" fmla="*/ 0 w 596"/>
                    <a:gd name="T7" fmla="*/ 651531068 h 709"/>
                    <a:gd name="T8" fmla="*/ 406472855 w 596"/>
                    <a:gd name="T9" fmla="*/ 182745966 h 709"/>
                    <a:gd name="T10" fmla="*/ 471827076 w 596"/>
                    <a:gd name="T11" fmla="*/ 0 h 709"/>
                    <a:gd name="T12" fmla="*/ 540370478 w 596"/>
                    <a:gd name="T13" fmla="*/ 182745966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43" name="Freeform 45">
                  <a:extLst>
                    <a:ext uri="{FF2B5EF4-FFF2-40B4-BE49-F238E27FC236}">
                      <a16:creationId xmlns="" xmlns:a16="http://schemas.microsoft.com/office/drawing/2014/main" id="{325FCE08-319C-4F07-96BD-2C8DD840FD2E}"/>
                    </a:ext>
                  </a:extLst>
                </p:cNvPr>
                <p:cNvSpPr>
                  <a:spLocks noEditPoints="1" noChangeArrowheads="1"/>
                </p:cNvSpPr>
                <p:nvPr/>
              </p:nvSpPr>
              <p:spPr bwMode="auto">
                <a:xfrm>
                  <a:off x="5506923" y="3325697"/>
                  <a:ext cx="265612" cy="341867"/>
                </a:xfrm>
                <a:custGeom>
                  <a:avLst/>
                  <a:gdLst>
                    <a:gd name="T0" fmla="*/ 997152742 w 109"/>
                    <a:gd name="T1" fmla="*/ 635970078 h 141"/>
                    <a:gd name="T2" fmla="*/ 920447494 w 109"/>
                    <a:gd name="T3" fmla="*/ 635970078 h 141"/>
                    <a:gd name="T4" fmla="*/ 920447494 w 109"/>
                    <a:gd name="T5" fmla="*/ 417652865 h 141"/>
                    <a:gd name="T6" fmla="*/ 805392719 w 109"/>
                    <a:gd name="T7" fmla="*/ 123397087 h 141"/>
                    <a:gd name="T8" fmla="*/ 527340839 w 109"/>
                    <a:gd name="T9" fmla="*/ 0 h 141"/>
                    <a:gd name="T10" fmla="*/ 239699255 w 109"/>
                    <a:gd name="T11" fmla="*/ 123397087 h 141"/>
                    <a:gd name="T12" fmla="*/ 124644480 w 109"/>
                    <a:gd name="T13" fmla="*/ 417652865 h 141"/>
                    <a:gd name="T14" fmla="*/ 124644480 w 109"/>
                    <a:gd name="T15" fmla="*/ 635970078 h 141"/>
                    <a:gd name="T16" fmla="*/ 57528936 w 109"/>
                    <a:gd name="T17" fmla="*/ 635970078 h 141"/>
                    <a:gd name="T18" fmla="*/ 0 w 109"/>
                    <a:gd name="T19" fmla="*/ 692920921 h 141"/>
                    <a:gd name="T20" fmla="*/ 0 w 109"/>
                    <a:gd name="T21" fmla="*/ 1290921717 h 141"/>
                    <a:gd name="T22" fmla="*/ 57528936 w 109"/>
                    <a:gd name="T23" fmla="*/ 1338383320 h 141"/>
                    <a:gd name="T24" fmla="*/ 997152742 w 109"/>
                    <a:gd name="T25" fmla="*/ 1338383320 h 141"/>
                    <a:gd name="T26" fmla="*/ 1045091974 w 109"/>
                    <a:gd name="T27" fmla="*/ 1290921717 h 141"/>
                    <a:gd name="T28" fmla="*/ 1045091974 w 109"/>
                    <a:gd name="T29" fmla="*/ 692920921 h 141"/>
                    <a:gd name="T30" fmla="*/ 997152742 w 109"/>
                    <a:gd name="T31" fmla="*/ 635970078 h 141"/>
                    <a:gd name="T32" fmla="*/ 642395615 w 109"/>
                    <a:gd name="T33" fmla="*/ 1177016950 h 141"/>
                    <a:gd name="T34" fmla="*/ 527340839 w 109"/>
                    <a:gd name="T35" fmla="*/ 1290921717 h 141"/>
                    <a:gd name="T36" fmla="*/ 412282967 w 109"/>
                    <a:gd name="T37" fmla="*/ 1177016950 h 141"/>
                    <a:gd name="T38" fmla="*/ 412282967 w 109"/>
                    <a:gd name="T39" fmla="*/ 968192058 h 141"/>
                    <a:gd name="T40" fmla="*/ 527340839 w 109"/>
                    <a:gd name="T41" fmla="*/ 854287291 h 141"/>
                    <a:gd name="T42" fmla="*/ 642395615 w 109"/>
                    <a:gd name="T43" fmla="*/ 968192058 h 141"/>
                    <a:gd name="T44" fmla="*/ 642395615 w 109"/>
                    <a:gd name="T45" fmla="*/ 1177016950 h 141"/>
                    <a:gd name="T46" fmla="*/ 738277175 w 109"/>
                    <a:gd name="T47" fmla="*/ 635970078 h 141"/>
                    <a:gd name="T48" fmla="*/ 316404503 w 109"/>
                    <a:gd name="T49" fmla="*/ 635970078 h 141"/>
                    <a:gd name="T50" fmla="*/ 316404503 w 109"/>
                    <a:gd name="T51" fmla="*/ 417652865 h 141"/>
                    <a:gd name="T52" fmla="*/ 373933440 w 109"/>
                    <a:gd name="T53" fmla="*/ 246794175 h 141"/>
                    <a:gd name="T54" fmla="*/ 527340839 w 109"/>
                    <a:gd name="T55" fmla="*/ 180351011 h 141"/>
                    <a:gd name="T56" fmla="*/ 671161631 w 109"/>
                    <a:gd name="T57" fmla="*/ 246794175 h 141"/>
                    <a:gd name="T58" fmla="*/ 738277175 w 109"/>
                    <a:gd name="T59" fmla="*/ 417652865 h 141"/>
                    <a:gd name="T60" fmla="*/ 738277175 w 109"/>
                    <a:gd name="T61" fmla="*/ 635970078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1"/>
                    <a:gd name="T95" fmla="*/ 109 w 109"/>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nvGrpSpPr>
              <p:cNvPr id="157" name="组合 154">
                <a:extLst>
                  <a:ext uri="{FF2B5EF4-FFF2-40B4-BE49-F238E27FC236}">
                    <a16:creationId xmlns="" xmlns:a16="http://schemas.microsoft.com/office/drawing/2014/main" id="{39BB218A-3AA8-4931-8F96-9B0D3FA7C326}"/>
                  </a:ext>
                </a:extLst>
              </p:cNvPr>
              <p:cNvGrpSpPr/>
              <p:nvPr/>
            </p:nvGrpSpPr>
            <p:grpSpPr>
              <a:xfrm>
                <a:off x="2186908" y="2200775"/>
                <a:ext cx="422579" cy="424454"/>
                <a:chOff x="2915877" y="2934366"/>
                <a:chExt cx="563439" cy="565939"/>
              </a:xfrm>
            </p:grpSpPr>
            <p:sp>
              <p:nvSpPr>
                <p:cNvPr id="44" name="Oval 28">
                  <a:extLst>
                    <a:ext uri="{FF2B5EF4-FFF2-40B4-BE49-F238E27FC236}">
                      <a16:creationId xmlns="" xmlns:a16="http://schemas.microsoft.com/office/drawing/2014/main" id="{D842B4C5-580A-4162-B339-7CC1A962444A}"/>
                    </a:ext>
                  </a:extLst>
                </p:cNvPr>
                <p:cNvSpPr>
                  <a:spLocks noChangeArrowheads="1"/>
                </p:cNvSpPr>
                <p:nvPr/>
              </p:nvSpPr>
              <p:spPr bwMode="auto">
                <a:xfrm>
                  <a:off x="2915877" y="2934366"/>
                  <a:ext cx="563439" cy="565939"/>
                </a:xfrm>
                <a:prstGeom prst="ellipse">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grpSp>
              <p:nvGrpSpPr>
                <p:cNvPr id="158" name="Group 130">
                  <a:extLst>
                    <a:ext uri="{FF2B5EF4-FFF2-40B4-BE49-F238E27FC236}">
                      <a16:creationId xmlns="" xmlns:a16="http://schemas.microsoft.com/office/drawing/2014/main" id="{AB45967F-DB43-4FD4-BE93-CDA549AF4045}"/>
                    </a:ext>
                  </a:extLst>
                </p:cNvPr>
                <p:cNvGrpSpPr>
                  <a:grpSpLocks/>
                </p:cNvGrpSpPr>
                <p:nvPr/>
              </p:nvGrpSpPr>
              <p:grpSpPr bwMode="auto">
                <a:xfrm>
                  <a:off x="3021969" y="3041521"/>
                  <a:ext cx="356765" cy="350649"/>
                  <a:chOff x="0" y="0"/>
                  <a:chExt cx="314468" cy="309477"/>
                </a:xfrm>
                <a:solidFill>
                  <a:schemeClr val="bg1"/>
                </a:solidFill>
              </p:grpSpPr>
              <p:sp>
                <p:nvSpPr>
                  <p:cNvPr id="59" name="Freeform 59">
                    <a:extLst>
                      <a:ext uri="{FF2B5EF4-FFF2-40B4-BE49-F238E27FC236}">
                        <a16:creationId xmlns="" xmlns:a16="http://schemas.microsoft.com/office/drawing/2014/main" id="{B495FA13-F3C0-46EF-937A-ECFDDADC3DBB}"/>
                      </a:ext>
                    </a:extLst>
                  </p:cNvPr>
                  <p:cNvSpPr>
                    <a:spLocks noEditPoints="1" noChangeArrowheads="1"/>
                  </p:cNvSpPr>
                  <p:nvPr/>
                </p:nvSpPr>
                <p:spPr bwMode="auto">
                  <a:xfrm>
                    <a:off x="0" y="0"/>
                    <a:ext cx="314468" cy="309477"/>
                  </a:xfrm>
                  <a:custGeom>
                    <a:avLst/>
                    <a:gdLst>
                      <a:gd name="T0" fmla="*/ 898504590 w 95"/>
                      <a:gd name="T1" fmla="*/ 631196644 h 93"/>
                      <a:gd name="T2" fmla="*/ 1040948663 w 95"/>
                      <a:gd name="T3" fmla="*/ 564755592 h 93"/>
                      <a:gd name="T4" fmla="*/ 1040948663 w 95"/>
                      <a:gd name="T5" fmla="*/ 454019398 h 93"/>
                      <a:gd name="T6" fmla="*/ 898504590 w 95"/>
                      <a:gd name="T7" fmla="*/ 398652964 h 93"/>
                      <a:gd name="T8" fmla="*/ 876587825 w 95"/>
                      <a:gd name="T9" fmla="*/ 332208585 h 93"/>
                      <a:gd name="T10" fmla="*/ 931374771 w 95"/>
                      <a:gd name="T11" fmla="*/ 188251864 h 93"/>
                      <a:gd name="T12" fmla="*/ 843717644 w 95"/>
                      <a:gd name="T13" fmla="*/ 110736195 h 93"/>
                      <a:gd name="T14" fmla="*/ 701270260 w 95"/>
                      <a:gd name="T15" fmla="*/ 166105956 h 93"/>
                      <a:gd name="T16" fmla="*/ 646483314 w 95"/>
                      <a:gd name="T17" fmla="*/ 143956721 h 93"/>
                      <a:gd name="T18" fmla="*/ 580739641 w 95"/>
                      <a:gd name="T19" fmla="*/ 0 h 93"/>
                      <a:gd name="T20" fmla="*/ 460209022 w 95"/>
                      <a:gd name="T21" fmla="*/ 0 h 93"/>
                      <a:gd name="T22" fmla="*/ 405422076 w 95"/>
                      <a:gd name="T23" fmla="*/ 143956721 h 93"/>
                      <a:gd name="T24" fmla="*/ 339678403 w 95"/>
                      <a:gd name="T25" fmla="*/ 166105956 h 93"/>
                      <a:gd name="T26" fmla="*/ 197231019 w 95"/>
                      <a:gd name="T27" fmla="*/ 110736195 h 93"/>
                      <a:gd name="T28" fmla="*/ 109573892 w 95"/>
                      <a:gd name="T29" fmla="*/ 188251864 h 93"/>
                      <a:gd name="T30" fmla="*/ 175317565 w 95"/>
                      <a:gd name="T31" fmla="*/ 332208585 h 93"/>
                      <a:gd name="T32" fmla="*/ 142444073 w 95"/>
                      <a:gd name="T33" fmla="*/ 398652964 h 93"/>
                      <a:gd name="T34" fmla="*/ 0 w 95"/>
                      <a:gd name="T35" fmla="*/ 454019398 h 93"/>
                      <a:gd name="T36" fmla="*/ 0 w 95"/>
                      <a:gd name="T37" fmla="*/ 575830210 h 93"/>
                      <a:gd name="T38" fmla="*/ 142444073 w 95"/>
                      <a:gd name="T39" fmla="*/ 631196644 h 93"/>
                      <a:gd name="T40" fmla="*/ 175317565 w 95"/>
                      <a:gd name="T41" fmla="*/ 697641023 h 93"/>
                      <a:gd name="T42" fmla="*/ 120530619 w 95"/>
                      <a:gd name="T43" fmla="*/ 841597744 h 93"/>
                      <a:gd name="T44" fmla="*/ 197231019 w 95"/>
                      <a:gd name="T45" fmla="*/ 919113413 h 93"/>
                      <a:gd name="T46" fmla="*/ 339678403 w 95"/>
                      <a:gd name="T47" fmla="*/ 863743652 h 93"/>
                      <a:gd name="T48" fmla="*/ 405422076 w 95"/>
                      <a:gd name="T49" fmla="*/ 885892887 h 93"/>
                      <a:gd name="T50" fmla="*/ 471165749 w 95"/>
                      <a:gd name="T51" fmla="*/ 1029849608 h 93"/>
                      <a:gd name="T52" fmla="*/ 580739641 w 95"/>
                      <a:gd name="T53" fmla="*/ 1029849608 h 93"/>
                      <a:gd name="T54" fmla="*/ 646483314 w 95"/>
                      <a:gd name="T55" fmla="*/ 885892887 h 93"/>
                      <a:gd name="T56" fmla="*/ 701270260 w 95"/>
                      <a:gd name="T57" fmla="*/ 863743652 h 93"/>
                      <a:gd name="T58" fmla="*/ 854674371 w 95"/>
                      <a:gd name="T59" fmla="*/ 919113413 h 93"/>
                      <a:gd name="T60" fmla="*/ 931374771 w 95"/>
                      <a:gd name="T61" fmla="*/ 830523126 h 93"/>
                      <a:gd name="T62" fmla="*/ 876587825 w 95"/>
                      <a:gd name="T63" fmla="*/ 697641023 h 93"/>
                      <a:gd name="T64" fmla="*/ 898504590 w 95"/>
                      <a:gd name="T65" fmla="*/ 631196644 h 93"/>
                      <a:gd name="T66" fmla="*/ 525952695 w 95"/>
                      <a:gd name="T67" fmla="*/ 675491787 h 93"/>
                      <a:gd name="T68" fmla="*/ 361591857 w 95"/>
                      <a:gd name="T69" fmla="*/ 509389159 h 93"/>
                      <a:gd name="T70" fmla="*/ 525952695 w 95"/>
                      <a:gd name="T71" fmla="*/ 354357820 h 93"/>
                      <a:gd name="T72" fmla="*/ 690313533 w 95"/>
                      <a:gd name="T73" fmla="*/ 509389159 h 93"/>
                      <a:gd name="T74" fmla="*/ 525952695 w 95"/>
                      <a:gd name="T75" fmla="*/ 675491787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60" name="Oval 60">
                    <a:extLst>
                      <a:ext uri="{FF2B5EF4-FFF2-40B4-BE49-F238E27FC236}">
                        <a16:creationId xmlns="" xmlns:a16="http://schemas.microsoft.com/office/drawing/2014/main" id="{B6D4E061-D4B0-4FAF-B7DE-C595EA56044C}"/>
                      </a:ext>
                    </a:extLst>
                  </p:cNvPr>
                  <p:cNvSpPr>
                    <a:spLocks noChangeArrowheads="1"/>
                  </p:cNvSpPr>
                  <p:nvPr/>
                </p:nvSpPr>
                <p:spPr bwMode="auto">
                  <a:xfrm>
                    <a:off x="124789" y="122294"/>
                    <a:ext cx="64890" cy="62395"/>
                  </a:xfrm>
                  <a:prstGeom prst="ellipse">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000000"/>
                      </a:solidFill>
                      <a:latin typeface="Calibri" panose="020F0502020204030204" pitchFamily="34" charset="0"/>
                      <a:ea typeface="宋体" panose="02010600030101010101" pitchFamily="2" charset="-122"/>
                    </a:endParaRPr>
                  </a:p>
                </p:txBody>
              </p:sp>
            </p:grpSp>
          </p:grpSp>
          <p:grpSp>
            <p:nvGrpSpPr>
              <p:cNvPr id="159" name="组合 165">
                <a:extLst>
                  <a:ext uri="{FF2B5EF4-FFF2-40B4-BE49-F238E27FC236}">
                    <a16:creationId xmlns="" xmlns:a16="http://schemas.microsoft.com/office/drawing/2014/main" id="{35B8F806-609B-44D9-B247-50D4D223FA9F}"/>
                  </a:ext>
                </a:extLst>
              </p:cNvPr>
              <p:cNvGrpSpPr/>
              <p:nvPr/>
            </p:nvGrpSpPr>
            <p:grpSpPr>
              <a:xfrm>
                <a:off x="5529129" y="1541138"/>
                <a:ext cx="422580" cy="424454"/>
                <a:chOff x="7372172" y="2054850"/>
                <a:chExt cx="563440" cy="565939"/>
              </a:xfrm>
            </p:grpSpPr>
            <p:grpSp>
              <p:nvGrpSpPr>
                <p:cNvPr id="160" name="组合 162">
                  <a:extLst>
                    <a:ext uri="{FF2B5EF4-FFF2-40B4-BE49-F238E27FC236}">
                      <a16:creationId xmlns="" xmlns:a16="http://schemas.microsoft.com/office/drawing/2014/main" id="{9002E489-133B-4D08-9CDF-E155AB62B287}"/>
                    </a:ext>
                  </a:extLst>
                </p:cNvPr>
                <p:cNvGrpSpPr/>
                <p:nvPr/>
              </p:nvGrpSpPr>
              <p:grpSpPr>
                <a:xfrm>
                  <a:off x="7372172" y="2054850"/>
                  <a:ext cx="563440" cy="565939"/>
                  <a:chOff x="7372172" y="2054850"/>
                  <a:chExt cx="563440" cy="565939"/>
                </a:xfrm>
              </p:grpSpPr>
              <p:sp>
                <p:nvSpPr>
                  <p:cNvPr id="46" name="Oval 27">
                    <a:extLst>
                      <a:ext uri="{FF2B5EF4-FFF2-40B4-BE49-F238E27FC236}">
                        <a16:creationId xmlns="" xmlns:a16="http://schemas.microsoft.com/office/drawing/2014/main" id="{FAB3ED31-E175-4371-B742-45A7505BDD46}"/>
                      </a:ext>
                    </a:extLst>
                  </p:cNvPr>
                  <p:cNvSpPr>
                    <a:spLocks noChangeArrowheads="1"/>
                  </p:cNvSpPr>
                  <p:nvPr/>
                </p:nvSpPr>
                <p:spPr bwMode="auto">
                  <a:xfrm>
                    <a:off x="7372172" y="2054850"/>
                    <a:ext cx="563440" cy="565939"/>
                  </a:xfrm>
                  <a:prstGeom prst="ellipse">
                    <a:avLst/>
                  </a:prstGeom>
                  <a:solidFill>
                    <a:schemeClr val="accent3"/>
                  </a:solidFill>
                  <a:ln>
                    <a:noFill/>
                  </a:ln>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7200" dirty="0">
                      <a:solidFill>
                        <a:prstClr val="white"/>
                      </a:solidFill>
                      <a:latin typeface="Calibri" panose="020F0502020204030204" pitchFamily="34" charset="0"/>
                      <a:ea typeface="宋体" panose="02010600030101010101" pitchFamily="2" charset="-122"/>
                    </a:endParaRPr>
                  </a:p>
                </p:txBody>
              </p:sp>
              <p:sp>
                <p:nvSpPr>
                  <p:cNvPr id="47" name="Freeform 68">
                    <a:extLst>
                      <a:ext uri="{FF2B5EF4-FFF2-40B4-BE49-F238E27FC236}">
                        <a16:creationId xmlns="" xmlns:a16="http://schemas.microsoft.com/office/drawing/2014/main" id="{092F294C-D63A-48B4-AFD1-03F858E841D7}"/>
                      </a:ext>
                    </a:extLst>
                  </p:cNvPr>
                  <p:cNvSpPr>
                    <a:spLocks noEditPoints="1" noChangeArrowheads="1"/>
                  </p:cNvSpPr>
                  <p:nvPr/>
                </p:nvSpPr>
                <p:spPr bwMode="auto">
                  <a:xfrm>
                    <a:off x="7530238" y="2204147"/>
                    <a:ext cx="112566" cy="204402"/>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48" name="Freeform 69">
                    <a:extLst>
                      <a:ext uri="{FF2B5EF4-FFF2-40B4-BE49-F238E27FC236}">
                        <a16:creationId xmlns="" xmlns:a16="http://schemas.microsoft.com/office/drawing/2014/main" id="{7439ABF7-9D48-40DB-A7E2-ECCDECAB8511}"/>
                      </a:ext>
                    </a:extLst>
                  </p:cNvPr>
                  <p:cNvSpPr>
                    <a:spLocks noEditPoints="1" noChangeArrowheads="1"/>
                  </p:cNvSpPr>
                  <p:nvPr/>
                </p:nvSpPr>
                <p:spPr bwMode="auto">
                  <a:xfrm>
                    <a:off x="7661564" y="2280797"/>
                    <a:ext cx="115977" cy="204402"/>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sp>
              <p:nvSpPr>
                <p:cNvPr id="49" name="Freeform 70">
                  <a:extLst>
                    <a:ext uri="{FF2B5EF4-FFF2-40B4-BE49-F238E27FC236}">
                      <a16:creationId xmlns="" xmlns:a16="http://schemas.microsoft.com/office/drawing/2014/main" id="{9AEA1C3F-6044-41A1-97C6-125ABF4C02CB}"/>
                    </a:ext>
                  </a:extLst>
                </p:cNvPr>
                <p:cNvSpPr>
                  <a:spLocks noChangeArrowheads="1"/>
                </p:cNvSpPr>
                <p:nvPr/>
              </p:nvSpPr>
              <p:spPr bwMode="auto">
                <a:xfrm>
                  <a:off x="7653038" y="2216070"/>
                  <a:ext cx="68221" cy="56211"/>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FD860"/>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50" name="Freeform 71">
                  <a:extLst>
                    <a:ext uri="{FF2B5EF4-FFF2-40B4-BE49-F238E27FC236}">
                      <a16:creationId xmlns="" xmlns:a16="http://schemas.microsoft.com/office/drawing/2014/main" id="{05FDAC59-4439-40FB-9318-660A3546F0B6}"/>
                    </a:ext>
                  </a:extLst>
                </p:cNvPr>
                <p:cNvSpPr>
                  <a:spLocks noChangeArrowheads="1"/>
                </p:cNvSpPr>
                <p:nvPr/>
              </p:nvSpPr>
              <p:spPr bwMode="auto">
                <a:xfrm>
                  <a:off x="7591638" y="2420471"/>
                  <a:ext cx="56284" cy="56211"/>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FD860"/>
                </a:solid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nvGrpSpPr>
              <p:cNvPr id="161" name="组合 152">
                <a:extLst>
                  <a:ext uri="{FF2B5EF4-FFF2-40B4-BE49-F238E27FC236}">
                    <a16:creationId xmlns="" xmlns:a16="http://schemas.microsoft.com/office/drawing/2014/main" id="{5657B4EF-AC2E-4DBA-A9A1-C3BA7E476B6E}"/>
                  </a:ext>
                </a:extLst>
              </p:cNvPr>
              <p:cNvGrpSpPr/>
              <p:nvPr/>
            </p:nvGrpSpPr>
            <p:grpSpPr>
              <a:xfrm>
                <a:off x="3217590" y="3174301"/>
                <a:ext cx="572497" cy="480673"/>
                <a:chOff x="4290120" y="4232401"/>
                <a:chExt cx="763329" cy="640897"/>
              </a:xfrm>
            </p:grpSpPr>
            <p:sp>
              <p:nvSpPr>
                <p:cNvPr id="51" name="Freeform 5">
                  <a:extLst>
                    <a:ext uri="{FF2B5EF4-FFF2-40B4-BE49-F238E27FC236}">
                      <a16:creationId xmlns="" xmlns:a16="http://schemas.microsoft.com/office/drawing/2014/main" id="{9C2F1E64-E143-4FDC-9564-5B9165F7448B}"/>
                    </a:ext>
                  </a:extLst>
                </p:cNvPr>
                <p:cNvSpPr>
                  <a:spLocks noChangeArrowheads="1"/>
                </p:cNvSpPr>
                <p:nvPr/>
              </p:nvSpPr>
              <p:spPr bwMode="auto">
                <a:xfrm rot="5400000">
                  <a:off x="4351336" y="4171185"/>
                  <a:ext cx="640897" cy="763329"/>
                </a:xfrm>
                <a:custGeom>
                  <a:avLst/>
                  <a:gdLst>
                    <a:gd name="T0" fmla="*/ 632949502 w 596"/>
                    <a:gd name="T1" fmla="*/ 215235799 h 709"/>
                    <a:gd name="T2" fmla="*/ 1112795614 w 596"/>
                    <a:gd name="T3" fmla="*/ 767363068 h 709"/>
                    <a:gd name="T4" fmla="*/ 556398490 w 596"/>
                    <a:gd name="T5" fmla="*/ 1326976420 h 709"/>
                    <a:gd name="T6" fmla="*/ 0 w 596"/>
                    <a:gd name="T7" fmla="*/ 767363068 h 709"/>
                    <a:gd name="T8" fmla="*/ 476111683 w 596"/>
                    <a:gd name="T9" fmla="*/ 215235799 h 709"/>
                    <a:gd name="T10" fmla="*/ 552664061 w 596"/>
                    <a:gd name="T11" fmla="*/ 0 h 709"/>
                    <a:gd name="T12" fmla="*/ 632949502 w 596"/>
                    <a:gd name="T13" fmla="*/ 215235799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4"/>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nvGrpSpPr>
                <p:cNvPr id="162" name="Group 138">
                  <a:extLst>
                    <a:ext uri="{FF2B5EF4-FFF2-40B4-BE49-F238E27FC236}">
                      <a16:creationId xmlns="" xmlns:a16="http://schemas.microsoft.com/office/drawing/2014/main" id="{EE596F68-438E-468A-9C8E-5BA6DB87FA06}"/>
                    </a:ext>
                  </a:extLst>
                </p:cNvPr>
                <p:cNvGrpSpPr>
                  <a:grpSpLocks/>
                </p:cNvGrpSpPr>
                <p:nvPr/>
              </p:nvGrpSpPr>
              <p:grpSpPr bwMode="auto">
                <a:xfrm>
                  <a:off x="4401241" y="4376970"/>
                  <a:ext cx="430092" cy="317442"/>
                  <a:chOff x="0" y="0"/>
                  <a:chExt cx="439257" cy="324452"/>
                </a:xfrm>
                <a:solidFill>
                  <a:schemeClr val="bg1"/>
                </a:solidFill>
              </p:grpSpPr>
              <p:sp>
                <p:nvSpPr>
                  <p:cNvPr id="56" name="Freeform 92">
                    <a:extLst>
                      <a:ext uri="{FF2B5EF4-FFF2-40B4-BE49-F238E27FC236}">
                        <a16:creationId xmlns="" xmlns:a16="http://schemas.microsoft.com/office/drawing/2014/main" id="{23816C71-8AFD-4870-8C4C-AA913F9B855F}"/>
                      </a:ext>
                    </a:extLst>
                  </p:cNvPr>
                  <p:cNvSpPr>
                    <a:spLocks noChangeArrowheads="1"/>
                  </p:cNvSpPr>
                  <p:nvPr/>
                </p:nvSpPr>
                <p:spPr bwMode="auto">
                  <a:xfrm>
                    <a:off x="157233" y="224621"/>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57" name="Freeform 93">
                    <a:extLst>
                      <a:ext uri="{FF2B5EF4-FFF2-40B4-BE49-F238E27FC236}">
                        <a16:creationId xmlns="" xmlns:a16="http://schemas.microsoft.com/office/drawing/2014/main" id="{F6F0DAE6-0105-478A-BD76-E136A8F9324D}"/>
                      </a:ext>
                    </a:extLst>
                  </p:cNvPr>
                  <p:cNvSpPr>
                    <a:spLocks noChangeArrowheads="1"/>
                  </p:cNvSpPr>
                  <p:nvPr/>
                </p:nvSpPr>
                <p:spPr bwMode="auto">
                  <a:xfrm>
                    <a:off x="74873" y="112311"/>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39"/>
                      <a:gd name="T35" fmla="*/ 88 w 8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sp>
                <p:nvSpPr>
                  <p:cNvPr id="58" name="Freeform 94">
                    <a:extLst>
                      <a:ext uri="{FF2B5EF4-FFF2-40B4-BE49-F238E27FC236}">
                        <a16:creationId xmlns="" xmlns:a16="http://schemas.microsoft.com/office/drawing/2014/main" id="{1B48B8D2-6F94-4701-9ACF-526451C6F8CB}"/>
                      </a:ext>
                    </a:extLst>
                  </p:cNvPr>
                  <p:cNvSpPr>
                    <a:spLocks noChangeArrowheads="1"/>
                  </p:cNvSpPr>
                  <p:nvPr/>
                </p:nvSpPr>
                <p:spPr bwMode="auto">
                  <a:xfrm>
                    <a:off x="0" y="0"/>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1"/>
                      <a:gd name="T35" fmla="*/ 132 w 13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w="9525" cmpd="sng">
                    <a:noFill/>
                    <a:bevel/>
                    <a:headEnd/>
                    <a:tailEnd/>
                  </a:ln>
                </p:spPr>
                <p:txBody>
                  <a:bodyPr lIns="121920" tIns="60960" rIns="121920" bIns="60960"/>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itchFamily="34" charset="0"/>
                      <a:ea typeface="宋体" panose="02010600030101010101" pitchFamily="2" charset="-122"/>
                      <a:cs typeface="Calibri" pitchFamily="34" charset="0"/>
                      <a:sym typeface="Calibri" pitchFamily="34" charset="0"/>
                    </a:endParaRPr>
                  </a:p>
                </p:txBody>
              </p:sp>
            </p:grpSp>
          </p:grpSp>
          <p:grpSp>
            <p:nvGrpSpPr>
              <p:cNvPr id="163" name="组合 151">
                <a:extLst>
                  <a:ext uri="{FF2B5EF4-FFF2-40B4-BE49-F238E27FC236}">
                    <a16:creationId xmlns="" xmlns:a16="http://schemas.microsoft.com/office/drawing/2014/main" id="{AD258F4A-6EDE-431E-8CE0-FAF08398BDD8}"/>
                  </a:ext>
                </a:extLst>
              </p:cNvPr>
              <p:cNvGrpSpPr/>
              <p:nvPr/>
            </p:nvGrpSpPr>
            <p:grpSpPr>
              <a:xfrm>
                <a:off x="3363759" y="2691754"/>
                <a:ext cx="506908" cy="425391"/>
                <a:chOff x="4485012" y="3589005"/>
                <a:chExt cx="675877" cy="567188"/>
              </a:xfrm>
            </p:grpSpPr>
            <p:sp>
              <p:nvSpPr>
                <p:cNvPr id="53" name="Freeform 7">
                  <a:extLst>
                    <a:ext uri="{FF2B5EF4-FFF2-40B4-BE49-F238E27FC236}">
                      <a16:creationId xmlns="" xmlns:a16="http://schemas.microsoft.com/office/drawing/2014/main" id="{AE0A2C66-B262-49F2-9180-3994E3CE7CFD}"/>
                    </a:ext>
                  </a:extLst>
                </p:cNvPr>
                <p:cNvSpPr>
                  <a:spLocks noChangeArrowheads="1"/>
                </p:cNvSpPr>
                <p:nvPr/>
              </p:nvSpPr>
              <p:spPr bwMode="auto">
                <a:xfrm rot="7869690">
                  <a:off x="4539357" y="3534660"/>
                  <a:ext cx="567188" cy="675877"/>
                </a:xfrm>
                <a:custGeom>
                  <a:avLst/>
                  <a:gdLst>
                    <a:gd name="T0" fmla="*/ 495731827 w 596"/>
                    <a:gd name="T1" fmla="*/ 168743906 h 709"/>
                    <a:gd name="T2" fmla="*/ 871551217 w 596"/>
                    <a:gd name="T3" fmla="*/ 601607445 h 709"/>
                    <a:gd name="T4" fmla="*/ 435775004 w 596"/>
                    <a:gd name="T5" fmla="*/ 1040339905 h 709"/>
                    <a:gd name="T6" fmla="*/ 0 w 596"/>
                    <a:gd name="T7" fmla="*/ 601607445 h 709"/>
                    <a:gd name="T8" fmla="*/ 372895376 w 596"/>
                    <a:gd name="T9" fmla="*/ 168743906 h 709"/>
                    <a:gd name="T10" fmla="*/ 432850989 w 596"/>
                    <a:gd name="T11" fmla="*/ 0 h 709"/>
                    <a:gd name="T12" fmla="*/ 495731827 w 596"/>
                    <a:gd name="T13" fmla="*/ 168743906 h 709"/>
                    <a:gd name="T14" fmla="*/ 0 60000 65536"/>
                    <a:gd name="T15" fmla="*/ 0 60000 65536"/>
                    <a:gd name="T16" fmla="*/ 0 60000 65536"/>
                    <a:gd name="T17" fmla="*/ 0 60000 65536"/>
                    <a:gd name="T18" fmla="*/ 0 60000 65536"/>
                    <a:gd name="T19" fmla="*/ 0 60000 65536"/>
                    <a:gd name="T20" fmla="*/ 0 60000 65536"/>
                    <a:gd name="T21" fmla="*/ 0 w 596"/>
                    <a:gd name="T22" fmla="*/ 0 h 709"/>
                    <a:gd name="T23" fmla="*/ 596 w 596"/>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chemeClr val="accent4"/>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sp>
              <p:nvSpPr>
                <p:cNvPr id="54" name="Freeform 145">
                  <a:extLst>
                    <a:ext uri="{FF2B5EF4-FFF2-40B4-BE49-F238E27FC236}">
                      <a16:creationId xmlns="" xmlns:a16="http://schemas.microsoft.com/office/drawing/2014/main" id="{E106D72E-001D-4DC7-81A7-A15EBB3AFBB5}"/>
                    </a:ext>
                  </a:extLst>
                </p:cNvPr>
                <p:cNvSpPr>
                  <a:spLocks noChangeArrowheads="1"/>
                </p:cNvSpPr>
                <p:nvPr/>
              </p:nvSpPr>
              <p:spPr bwMode="auto">
                <a:xfrm>
                  <a:off x="4637691" y="3699204"/>
                  <a:ext cx="328355" cy="257670"/>
                </a:xfrm>
                <a:custGeom>
                  <a:avLst/>
                  <a:gdLst>
                    <a:gd name="T0" fmla="*/ 1168172619 w 147"/>
                    <a:gd name="T1" fmla="*/ 374451075 h 116"/>
                    <a:gd name="T2" fmla="*/ 950650977 w 147"/>
                    <a:gd name="T3" fmla="*/ 239011685 h 116"/>
                    <a:gd name="T4" fmla="*/ 918426915 w 147"/>
                    <a:gd name="T5" fmla="*/ 246977047 h 116"/>
                    <a:gd name="T6" fmla="*/ 918426915 w 147"/>
                    <a:gd name="T7" fmla="*/ 302748699 h 116"/>
                    <a:gd name="T8" fmla="*/ 886200015 w 147"/>
                    <a:gd name="T9" fmla="*/ 302748699 h 116"/>
                    <a:gd name="T10" fmla="*/ 652564924 w 147"/>
                    <a:gd name="T11" fmla="*/ 302748699 h 116"/>
                    <a:gd name="T12" fmla="*/ 652564924 w 147"/>
                    <a:gd name="T13" fmla="*/ 87638747 h 116"/>
                    <a:gd name="T14" fmla="*/ 676733680 w 147"/>
                    <a:gd name="T15" fmla="*/ 47803466 h 116"/>
                    <a:gd name="T16" fmla="*/ 636454312 w 147"/>
                    <a:gd name="T17" fmla="*/ 0 h 116"/>
                    <a:gd name="T18" fmla="*/ 563945206 w 147"/>
                    <a:gd name="T19" fmla="*/ 0 h 116"/>
                    <a:gd name="T20" fmla="*/ 523663000 w 147"/>
                    <a:gd name="T21" fmla="*/ 47803466 h 116"/>
                    <a:gd name="T22" fmla="*/ 547831756 w 147"/>
                    <a:gd name="T23" fmla="*/ 87638747 h 116"/>
                    <a:gd name="T24" fmla="*/ 547831756 w 147"/>
                    <a:gd name="T25" fmla="*/ 135439390 h 116"/>
                    <a:gd name="T26" fmla="*/ 298086053 w 147"/>
                    <a:gd name="T27" fmla="*/ 135439390 h 116"/>
                    <a:gd name="T28" fmla="*/ 257803847 w 147"/>
                    <a:gd name="T29" fmla="*/ 135439390 h 116"/>
                    <a:gd name="T30" fmla="*/ 257803847 w 147"/>
                    <a:gd name="T31" fmla="*/ 71702376 h 116"/>
                    <a:gd name="T32" fmla="*/ 225576947 w 147"/>
                    <a:gd name="T33" fmla="*/ 71702376 h 116"/>
                    <a:gd name="T34" fmla="*/ 16113450 w 147"/>
                    <a:gd name="T35" fmla="*/ 215109952 h 116"/>
                    <a:gd name="T36" fmla="*/ 8055306 w 147"/>
                    <a:gd name="T37" fmla="*/ 231043500 h 116"/>
                    <a:gd name="T38" fmla="*/ 233635091 w 147"/>
                    <a:gd name="T39" fmla="*/ 374451075 h 116"/>
                    <a:gd name="T40" fmla="*/ 257803847 w 147"/>
                    <a:gd name="T41" fmla="*/ 366482890 h 116"/>
                    <a:gd name="T42" fmla="*/ 257803847 w 147"/>
                    <a:gd name="T43" fmla="*/ 310714061 h 116"/>
                    <a:gd name="T44" fmla="*/ 298086053 w 147"/>
                    <a:gd name="T45" fmla="*/ 310714061 h 116"/>
                    <a:gd name="T46" fmla="*/ 547831756 w 147"/>
                    <a:gd name="T47" fmla="*/ 310714061 h 116"/>
                    <a:gd name="T48" fmla="*/ 547831756 w 147"/>
                    <a:gd name="T49" fmla="*/ 868407992 h 116"/>
                    <a:gd name="T50" fmla="*/ 523663000 w 147"/>
                    <a:gd name="T51" fmla="*/ 860439807 h 116"/>
                    <a:gd name="T52" fmla="*/ 547831756 w 147"/>
                    <a:gd name="T53" fmla="*/ 916208636 h 116"/>
                    <a:gd name="T54" fmla="*/ 507552389 w 147"/>
                    <a:gd name="T55" fmla="*/ 884341540 h 116"/>
                    <a:gd name="T56" fmla="*/ 523663000 w 147"/>
                    <a:gd name="T57" fmla="*/ 924176821 h 116"/>
                    <a:gd name="T58" fmla="*/ 547831756 w 147"/>
                    <a:gd name="T59" fmla="*/ 924176821 h 116"/>
                    <a:gd name="T60" fmla="*/ 547831756 w 147"/>
                    <a:gd name="T61" fmla="*/ 924176821 h 116"/>
                    <a:gd name="T62" fmla="*/ 547831756 w 147"/>
                    <a:gd name="T63" fmla="*/ 924176821 h 116"/>
                    <a:gd name="T64" fmla="*/ 588113962 w 147"/>
                    <a:gd name="T65" fmla="*/ 924176821 h 116"/>
                    <a:gd name="T66" fmla="*/ 628396168 w 147"/>
                    <a:gd name="T67" fmla="*/ 924176821 h 116"/>
                    <a:gd name="T68" fmla="*/ 652564924 w 147"/>
                    <a:gd name="T69" fmla="*/ 924176821 h 116"/>
                    <a:gd name="T70" fmla="*/ 668678374 w 147"/>
                    <a:gd name="T71" fmla="*/ 924176821 h 116"/>
                    <a:gd name="T72" fmla="*/ 668678374 w 147"/>
                    <a:gd name="T73" fmla="*/ 924176821 h 116"/>
                    <a:gd name="T74" fmla="*/ 692847130 w 147"/>
                    <a:gd name="T75" fmla="*/ 924176821 h 116"/>
                    <a:gd name="T76" fmla="*/ 708960580 w 147"/>
                    <a:gd name="T77" fmla="*/ 884341540 h 116"/>
                    <a:gd name="T78" fmla="*/ 668678374 w 147"/>
                    <a:gd name="T79" fmla="*/ 916208636 h 116"/>
                    <a:gd name="T80" fmla="*/ 700905274 w 147"/>
                    <a:gd name="T81" fmla="*/ 860439807 h 116"/>
                    <a:gd name="T82" fmla="*/ 652564924 w 147"/>
                    <a:gd name="T83" fmla="*/ 884341540 h 116"/>
                    <a:gd name="T84" fmla="*/ 652564924 w 147"/>
                    <a:gd name="T85" fmla="*/ 470055184 h 116"/>
                    <a:gd name="T86" fmla="*/ 886200015 w 147"/>
                    <a:gd name="T87" fmla="*/ 470055184 h 116"/>
                    <a:gd name="T88" fmla="*/ 926482221 w 147"/>
                    <a:gd name="T89" fmla="*/ 470055184 h 116"/>
                    <a:gd name="T90" fmla="*/ 926482221 w 147"/>
                    <a:gd name="T91" fmla="*/ 541757561 h 116"/>
                    <a:gd name="T92" fmla="*/ 950650977 w 147"/>
                    <a:gd name="T93" fmla="*/ 541757561 h 116"/>
                    <a:gd name="T94" fmla="*/ 1168172619 w 147"/>
                    <a:gd name="T95" fmla="*/ 398352808 h 116"/>
                    <a:gd name="T96" fmla="*/ 1168172619 w 147"/>
                    <a:gd name="T97" fmla="*/ 374451075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116"/>
                    <a:gd name="T149" fmla="*/ 147 w 147"/>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a:extLst/>
              </p:spPr>
              <p:txBody>
                <a:bodyPr lIns="121920" tIns="60960" rIns="121920" bIns="60960"/>
                <a:lstStyle/>
                <a:p>
                  <a:pPr fontAlgn="base">
                    <a:spcBef>
                      <a:spcPct val="0"/>
                    </a:spcBef>
                    <a:spcAft>
                      <a:spcPct val="0"/>
                    </a:spcAft>
                    <a:buFont typeface="Arial" panose="020B0604020202020204" pitchFamily="34" charset="0"/>
                    <a:buNone/>
                  </a:pPr>
                  <a:endParaRPr lang="zh-CN" altLang="en-US" sz="1100" dirty="0">
                    <a:solidFill>
                      <a:prstClr val="black"/>
                    </a:solidFill>
                    <a:latin typeface="Arial" panose="020B0604020202020204" pitchFamily="34" charset="0"/>
                    <a:ea typeface="宋体" panose="02010600030101010101" pitchFamily="2" charset="-122"/>
                  </a:endParaRPr>
                </a:p>
              </p:txBody>
            </p:sp>
          </p:grpSp>
          <p:grpSp>
            <p:nvGrpSpPr>
              <p:cNvPr id="164" name="组合 1">
                <a:extLst>
                  <a:ext uri="{FF2B5EF4-FFF2-40B4-BE49-F238E27FC236}">
                    <a16:creationId xmlns="" xmlns:a16="http://schemas.microsoft.com/office/drawing/2014/main" id="{B355AEC0-4347-4440-B78A-667FBE100EA2}"/>
                  </a:ext>
                </a:extLst>
              </p:cNvPr>
              <p:cNvGrpSpPr/>
              <p:nvPr/>
            </p:nvGrpSpPr>
            <p:grpSpPr>
              <a:xfrm>
                <a:off x="3648602" y="2817310"/>
                <a:ext cx="1905825" cy="1149680"/>
                <a:chOff x="4864803" y="3756413"/>
                <a:chExt cx="2541100" cy="1532906"/>
              </a:xfrm>
            </p:grpSpPr>
            <p:pic>
              <p:nvPicPr>
                <p:cNvPr id="3" name="Picture 10">
                  <a:extLst>
                    <a:ext uri="{FF2B5EF4-FFF2-40B4-BE49-F238E27FC236}">
                      <a16:creationId xmlns="" xmlns:a16="http://schemas.microsoft.com/office/drawing/2014/main" id="{8F6B63F1-C3C4-4BF2-950D-57D8C0E929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803" y="3756413"/>
                  <a:ext cx="2541100" cy="153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54">
                  <a:extLst>
                    <a:ext uri="{FF2B5EF4-FFF2-40B4-BE49-F238E27FC236}">
                      <a16:creationId xmlns="" xmlns:a16="http://schemas.microsoft.com/office/drawing/2014/main" id="{81D11530-2B27-43AD-BBF3-9F62297B0153}"/>
                    </a:ext>
                  </a:extLst>
                </p:cNvPr>
                <p:cNvSpPr/>
                <p:nvPr/>
              </p:nvSpPr>
              <p:spPr>
                <a:xfrm>
                  <a:off x="5228445" y="3924820"/>
                  <a:ext cx="1764307" cy="112128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gr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772" y="1762382"/>
              <a:ext cx="1117394" cy="63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89" y="3366095"/>
            <a:ext cx="8339846" cy="48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533602" y="4083918"/>
            <a:ext cx="38419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2: </a:t>
            </a:r>
            <a:r>
              <a:rPr lang="en-US" altLang="zh-CN" sz="1400" dirty="0" err="1" smtClean="0">
                <a:latin typeface="Arial" pitchFamily="34" charset="0"/>
                <a:ea typeface="+mn-ea"/>
                <a:cs typeface="Arial" pitchFamily="34" charset="0"/>
              </a:rPr>
              <a:t>Tìm</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nhấn</a:t>
            </a:r>
            <a:r>
              <a:rPr lang="en-US" altLang="zh-CN" sz="1400" dirty="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chọn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bộ</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thủ</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tục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cần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nộp</a:t>
            </a:r>
            <a:endParaRPr lang="zh-CN" altLang="en-US" sz="1400" dirty="0">
              <a:latin typeface="Arial" pitchFamily="34" charset="0"/>
              <a:ea typeface="+mn-ea"/>
              <a:cs typeface="Arial" pitchFamily="34" charset="0"/>
            </a:endParaRPr>
          </a:p>
        </p:txBody>
      </p:sp>
      <p:pic>
        <p:nvPicPr>
          <p:cNvPr id="174" name="Picture 2" descr="C:\Users\MT\Desktop\251342730_190205796629823_6046365857317254230_n.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cxnSp>
        <p:nvCxnSpPr>
          <p:cNvPr id="1028" name="Straight Arrow Connector 1027"/>
          <p:cNvCxnSpPr/>
          <p:nvPr/>
        </p:nvCxnSpPr>
        <p:spPr>
          <a:xfrm flipH="1">
            <a:off x="1680618" y="3102458"/>
            <a:ext cx="788624" cy="410691"/>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2234600"/>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411760" y="156122"/>
            <a:ext cx="421096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1: </a:t>
            </a:r>
            <a:r>
              <a:rPr lang="en-US" altLang="zh-CN" sz="1400" dirty="0" err="1" smtClean="0">
                <a:latin typeface="Arial" pitchFamily="34" charset="0"/>
                <a:ea typeface="+mn-ea"/>
                <a:cs typeface="Arial" pitchFamily="34" charset="0"/>
              </a:rPr>
              <a:t>Nhấn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nút</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nộp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trực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tuyến</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sp>
        <p:nvSpPr>
          <p:cNvPr id="166" name="TextBox 13"/>
          <p:cNvSpPr txBox="1"/>
          <p:nvPr/>
        </p:nvSpPr>
        <p:spPr>
          <a:xfrm>
            <a:off x="53310" y="2447487"/>
            <a:ext cx="2214434" cy="268279"/>
          </a:xfrm>
          <a:prstGeom prst="rect">
            <a:avLst/>
          </a:prstGeom>
          <a:noFill/>
        </p:spPr>
        <p:txBody>
          <a:bodyPr wrap="square" lIns="0" tIns="0" rIns="0" bIns="0" rtlCol="0">
            <a:spAutoFit/>
          </a:bodyPr>
          <a:lstStyle/>
          <a:p>
            <a:pPr algn="ctr">
              <a:lnSpc>
                <a:spcPct val="120000"/>
              </a:lnSpc>
            </a:pPr>
            <a:r>
              <a:rPr lang="vi-VN"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Nộp hồ sơ trực tuyến</a:t>
            </a:r>
          </a:p>
        </p:txBody>
      </p:sp>
      <p:grpSp>
        <p:nvGrpSpPr>
          <p:cNvPr id="167" name="Group 166"/>
          <p:cNvGrpSpPr/>
          <p:nvPr/>
        </p:nvGrpSpPr>
        <p:grpSpPr>
          <a:xfrm>
            <a:off x="543442" y="1423517"/>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03</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2411760" y="1274719"/>
            <a:ext cx="0" cy="172907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73"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483768" y="1132372"/>
            <a:ext cx="38419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2: </a:t>
            </a:r>
            <a:r>
              <a:rPr lang="en-US" altLang="zh-CN" sz="1400" dirty="0" err="1" smtClean="0">
                <a:latin typeface="Arial" pitchFamily="34" charset="0"/>
                <a:ea typeface="+mn-ea"/>
                <a:cs typeface="Arial" pitchFamily="34" charset="0"/>
              </a:rPr>
              <a:t>Nhập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từ</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khóa</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bộ</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thủ</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tục</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cần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nộp</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pic>
        <p:nvPicPr>
          <p:cNvPr id="174"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560" y="710863"/>
            <a:ext cx="6228903" cy="30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449494"/>
            <a:ext cx="5820211" cy="310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716016" y="555526"/>
            <a:ext cx="360040" cy="21602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9123263"/>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391941" y="130141"/>
            <a:ext cx="421096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3: </a:t>
            </a:r>
            <a:r>
              <a:rPr lang="en-US" altLang="zh-CN" sz="1400" dirty="0" err="1" smtClean="0">
                <a:latin typeface="Arial" pitchFamily="34" charset="0"/>
                <a:ea typeface="+mn-ea"/>
                <a:cs typeface="Arial" pitchFamily="34" charset="0"/>
              </a:rPr>
              <a:t>Nhấn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vào</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nộp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endParaRPr lang="zh-CN" altLang="en-US" sz="1400" dirty="0">
              <a:latin typeface="Arial" pitchFamily="34" charset="0"/>
              <a:ea typeface="+mn-ea"/>
              <a:cs typeface="Arial" pitchFamily="34" charset="0"/>
            </a:endParaRPr>
          </a:p>
        </p:txBody>
      </p:sp>
      <p:sp>
        <p:nvSpPr>
          <p:cNvPr id="166" name="TextBox 13"/>
          <p:cNvSpPr txBox="1"/>
          <p:nvPr/>
        </p:nvSpPr>
        <p:spPr>
          <a:xfrm>
            <a:off x="53310" y="2447487"/>
            <a:ext cx="2214434" cy="268279"/>
          </a:xfrm>
          <a:prstGeom prst="rect">
            <a:avLst/>
          </a:prstGeom>
          <a:noFill/>
        </p:spPr>
        <p:txBody>
          <a:bodyPr wrap="square" lIns="0" tIns="0" rIns="0" bIns="0" rtlCol="0">
            <a:spAutoFit/>
          </a:bodyPr>
          <a:lstStyle/>
          <a:p>
            <a:pPr algn="ctr">
              <a:lnSpc>
                <a:spcPct val="120000"/>
              </a:lnSpc>
            </a:pPr>
            <a:r>
              <a:rPr lang="vi-VN"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Nộp hồ sơ trực tuyến</a:t>
            </a:r>
          </a:p>
        </p:txBody>
      </p:sp>
      <p:grpSp>
        <p:nvGrpSpPr>
          <p:cNvPr id="167" name="Group 166"/>
          <p:cNvGrpSpPr/>
          <p:nvPr/>
        </p:nvGrpSpPr>
        <p:grpSpPr>
          <a:xfrm>
            <a:off x="543442" y="1423517"/>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03</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2339752" y="1274719"/>
            <a:ext cx="0" cy="172907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73"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453308" y="1568711"/>
            <a:ext cx="499901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4: </a:t>
            </a:r>
            <a:r>
              <a:rPr lang="en-US" altLang="zh-CN" sz="1400" dirty="0" err="1" smtClean="0">
                <a:latin typeface="Arial" pitchFamily="34" charset="0"/>
                <a:ea typeface="+mn-ea"/>
                <a:cs typeface="Arial" pitchFamily="34" charset="0"/>
              </a:rPr>
              <a:t>Nhập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thông</a:t>
            </a:r>
            <a:r>
              <a:rPr lang="en-US" altLang="zh-CN" sz="1400" dirty="0" smtClean="0">
                <a:latin typeface="Arial" pitchFamily="34" charset="0"/>
                <a:ea typeface="+mn-ea"/>
                <a:cs typeface="Arial" pitchFamily="34" charset="0"/>
              </a:rPr>
              <a:t> tin </a:t>
            </a:r>
            <a:r>
              <a:rPr lang="en-US" altLang="zh-CN" sz="1400" dirty="0" err="1" smtClean="0">
                <a:latin typeface="Arial" pitchFamily="34" charset="0"/>
                <a:ea typeface="+mn-ea"/>
                <a:cs typeface="Arial" pitchFamily="34" charset="0"/>
              </a:rPr>
              <a:t>người</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nộp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hồ</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p>
          <a:p>
            <a:pPr>
              <a:lnSpc>
                <a:spcPct val="100000"/>
              </a:lnSpc>
              <a:spcBef>
                <a:spcPct val="0"/>
              </a:spcBef>
              <a:buNone/>
            </a:pPr>
            <a:r>
              <a:rPr lang="en-US" altLang="zh-CN" sz="1400" i="1" dirty="0" smtClean="0">
                <a:solidFill>
                  <a:srgbClr val="FF0000"/>
                </a:solidFill>
                <a:latin typeface="Arial" pitchFamily="34" charset="0"/>
                <a:ea typeface="+mn-ea"/>
                <a:cs typeface="Arial" pitchFamily="34" charset="0"/>
              </a:rPr>
              <a:t>(</a:t>
            </a:r>
            <a:r>
              <a:rPr lang="en-US" altLang="zh-CN" sz="1400" i="1" dirty="0" err="1" smtClean="0">
                <a:solidFill>
                  <a:srgbClr val="FF0000"/>
                </a:solidFill>
                <a:latin typeface="Arial" pitchFamily="34" charset="0"/>
                <a:ea typeface="+mn-ea"/>
                <a:cs typeface="Arial" pitchFamily="34" charset="0"/>
              </a:rPr>
              <a:t>Lưu</a:t>
            </a:r>
            <a:r>
              <a:rPr lang="en-US" altLang="zh-CN" sz="1400" i="1" dirty="0" smtClean="0">
                <a:solidFill>
                  <a:srgbClr val="FF0000"/>
                </a:solidFill>
                <a:latin typeface="Arial" pitchFamily="34" charset="0"/>
                <a:ea typeface="+mn-ea"/>
                <a:cs typeface="Arial" pitchFamily="34" charset="0"/>
              </a:rPr>
              <a:t> ý </a:t>
            </a:r>
            <a:r>
              <a:rPr lang="en-US" altLang="zh-CN" sz="1400" i="1" dirty="0" err="1" smtClean="0">
                <a:solidFill>
                  <a:srgbClr val="FF0000"/>
                </a:solidFill>
                <a:latin typeface="Arial" pitchFamily="34" charset="0"/>
                <a:ea typeface="+mn-ea"/>
                <a:cs typeface="Arial" pitchFamily="34" charset="0"/>
              </a:rPr>
              <a:t>những</a:t>
            </a:r>
            <a:r>
              <a:rPr lang="en-US" altLang="zh-CN" sz="1400" i="1" dirty="0" smtClean="0">
                <a:solidFill>
                  <a:srgbClr val="FF0000"/>
                </a:solidFill>
                <a:latin typeface="Arial" pitchFamily="34" charset="0"/>
                <a:ea typeface="+mn-ea"/>
                <a:cs typeface="Arial" pitchFamily="34" charset="0"/>
              </a:rPr>
              <a:t> </a:t>
            </a:r>
            <a:r>
              <a:rPr lang="en-US" altLang="zh-CN" sz="1400" i="1" dirty="0" err="1" smtClean="0">
                <a:solidFill>
                  <a:srgbClr val="FF0000"/>
                </a:solidFill>
                <a:latin typeface="Arial" pitchFamily="34" charset="0"/>
                <a:ea typeface="+mn-ea"/>
                <a:cs typeface="Arial" pitchFamily="34" charset="0"/>
              </a:rPr>
              <a:t>trường</a:t>
            </a:r>
            <a:r>
              <a:rPr lang="en-US" altLang="zh-CN" sz="1400" i="1" dirty="0" smtClean="0">
                <a:solidFill>
                  <a:srgbClr val="FF0000"/>
                </a:solidFill>
                <a:latin typeface="Arial" pitchFamily="34" charset="0"/>
                <a:ea typeface="+mn-ea"/>
                <a:cs typeface="Arial" pitchFamily="34" charset="0"/>
              </a:rPr>
              <a:t> </a:t>
            </a:r>
            <a:r>
              <a:rPr lang="en-US" altLang="zh-CN" sz="1400" i="1" dirty="0" err="1" smtClean="0">
                <a:solidFill>
                  <a:srgbClr val="FF0000"/>
                </a:solidFill>
                <a:latin typeface="Arial" pitchFamily="34" charset="0"/>
                <a:ea typeface="+mn-ea"/>
                <a:cs typeface="Arial" pitchFamily="34" charset="0"/>
              </a:rPr>
              <a:t>thông</a:t>
            </a:r>
            <a:r>
              <a:rPr lang="en-US" altLang="zh-CN" sz="1400" i="1" dirty="0" smtClean="0">
                <a:solidFill>
                  <a:srgbClr val="FF0000"/>
                </a:solidFill>
                <a:latin typeface="Arial" pitchFamily="34" charset="0"/>
                <a:ea typeface="+mn-ea"/>
                <a:cs typeface="Arial" pitchFamily="34" charset="0"/>
              </a:rPr>
              <a:t> tin </a:t>
            </a:r>
            <a:r>
              <a:rPr lang="en-US" altLang="zh-CN" sz="1400" i="1" dirty="0" err="1" smtClean="0">
                <a:solidFill>
                  <a:srgbClr val="FF0000"/>
                </a:solidFill>
                <a:latin typeface="Arial" pitchFamily="34" charset="0"/>
                <a:ea typeface="+mn-ea"/>
                <a:cs typeface="Arial" pitchFamily="34" charset="0"/>
              </a:rPr>
              <a:t>có</a:t>
            </a:r>
            <a:r>
              <a:rPr lang="en-US" altLang="zh-CN" sz="1400" i="1" dirty="0" smtClean="0">
                <a:solidFill>
                  <a:srgbClr val="FF0000"/>
                </a:solidFill>
                <a:latin typeface="Arial" pitchFamily="34" charset="0"/>
                <a:ea typeface="+mn-ea"/>
                <a:cs typeface="Arial" pitchFamily="34" charset="0"/>
              </a:rPr>
              <a:t> </a:t>
            </a:r>
            <a:r>
              <a:rPr lang="en-US" altLang="zh-CN" sz="1400" i="1" dirty="0" err="1" smtClean="0">
                <a:solidFill>
                  <a:srgbClr val="FF0000"/>
                </a:solidFill>
                <a:latin typeface="Arial" pitchFamily="34" charset="0"/>
                <a:ea typeface="+mn-ea"/>
                <a:cs typeface="Arial" pitchFamily="34" charset="0"/>
              </a:rPr>
              <a:t>dấu</a:t>
            </a:r>
            <a:r>
              <a:rPr lang="en-US" altLang="zh-CN" sz="1400" i="1" dirty="0" smtClean="0">
                <a:solidFill>
                  <a:srgbClr val="FF0000"/>
                </a:solidFill>
                <a:latin typeface="Arial" pitchFamily="34" charset="0"/>
                <a:ea typeface="+mn-ea"/>
                <a:cs typeface="Arial" pitchFamily="34" charset="0"/>
              </a:rPr>
              <a:t> * </a:t>
            </a:r>
            <a:r>
              <a:rPr lang="en-US" altLang="zh-CN" sz="1400" i="1" dirty="0" err="1" smtClean="0">
                <a:solidFill>
                  <a:srgbClr val="FF0000"/>
                </a:solidFill>
                <a:latin typeface="Arial" pitchFamily="34" charset="0"/>
                <a:ea typeface="+mn-ea"/>
                <a:cs typeface="Arial" pitchFamily="34" charset="0"/>
              </a:rPr>
              <a:t>không</a:t>
            </a:r>
            <a:r>
              <a:rPr lang="en-US" altLang="zh-CN" sz="1400" i="1" dirty="0" smtClean="0">
                <a:solidFill>
                  <a:srgbClr val="FF0000"/>
                </a:solidFill>
                <a:latin typeface="Arial" pitchFamily="34" charset="0"/>
                <a:ea typeface="+mn-ea"/>
                <a:cs typeface="Arial" pitchFamily="34" charset="0"/>
              </a:rPr>
              <a:t> </a:t>
            </a:r>
            <a:r>
              <a:rPr lang="en-US" altLang="zh-CN" sz="1400" i="1" dirty="0" err="1" smtClean="0">
                <a:solidFill>
                  <a:srgbClr val="FF0000"/>
                </a:solidFill>
                <a:latin typeface="Arial" pitchFamily="34" charset="0"/>
                <a:ea typeface="+mn-ea"/>
                <a:cs typeface="Arial" pitchFamily="34" charset="0"/>
              </a:rPr>
              <a:t>được</a:t>
            </a:r>
            <a:r>
              <a:rPr lang="en-US" altLang="zh-CN" sz="1400" i="1" dirty="0" smtClean="0">
                <a:solidFill>
                  <a:srgbClr val="FF0000"/>
                </a:solidFill>
                <a:latin typeface="Arial" pitchFamily="34" charset="0"/>
                <a:ea typeface="+mn-ea"/>
                <a:cs typeface="Arial" pitchFamily="34" charset="0"/>
              </a:rPr>
              <a:t> </a:t>
            </a:r>
            <a:r>
              <a:rPr lang="en-US" altLang="zh-CN" sz="1400" i="1" dirty="0" err="1" smtClean="0">
                <a:solidFill>
                  <a:srgbClr val="FF0000"/>
                </a:solidFill>
                <a:latin typeface="Arial" pitchFamily="34" charset="0"/>
                <a:ea typeface="+mn-ea"/>
                <a:cs typeface="Arial" pitchFamily="34" charset="0"/>
              </a:rPr>
              <a:t>để</a:t>
            </a:r>
            <a:r>
              <a:rPr lang="en-US" altLang="zh-CN" sz="1400" i="1" dirty="0" smtClean="0">
                <a:solidFill>
                  <a:srgbClr val="FF0000"/>
                </a:solidFill>
                <a:latin typeface="Arial" pitchFamily="34" charset="0"/>
                <a:ea typeface="+mn-ea"/>
                <a:cs typeface="Arial" pitchFamily="34" charset="0"/>
              </a:rPr>
              <a:t> </a:t>
            </a:r>
            <a:r>
              <a:rPr lang="en-US" altLang="zh-CN" sz="1400" i="1" dirty="0" err="1" smtClean="0">
                <a:solidFill>
                  <a:srgbClr val="FF0000"/>
                </a:solidFill>
                <a:latin typeface="Arial" pitchFamily="34" charset="0"/>
                <a:ea typeface="+mn-ea"/>
                <a:cs typeface="Arial" pitchFamily="34" charset="0"/>
              </a:rPr>
              <a:t>trống</a:t>
            </a:r>
            <a:r>
              <a:rPr lang="en-US" altLang="zh-CN" sz="1400" i="1" dirty="0" smtClean="0">
                <a:solidFill>
                  <a:srgbClr val="FF0000"/>
                </a:solidFill>
                <a:latin typeface="Arial" pitchFamily="34" charset="0"/>
                <a:ea typeface="+mn-ea"/>
                <a:cs typeface="Arial" pitchFamily="34" charset="0"/>
              </a:rPr>
              <a:t>)</a:t>
            </a:r>
            <a:endParaRPr lang="zh-CN" altLang="en-US" sz="1400" i="1" dirty="0">
              <a:solidFill>
                <a:srgbClr val="FF0000"/>
              </a:solidFill>
              <a:latin typeface="Arial" pitchFamily="34" charset="0"/>
              <a:ea typeface="+mn-ea"/>
              <a:cs typeface="Arial" pitchFamily="34" charset="0"/>
            </a:endParaRPr>
          </a:p>
        </p:txBody>
      </p:sp>
      <p:pic>
        <p:nvPicPr>
          <p:cNvPr id="174"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941" y="411510"/>
            <a:ext cx="6192688" cy="115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8172400" y="272487"/>
            <a:ext cx="288032" cy="715087"/>
          </a:xfrm>
          <a:prstGeom prst="straightConnector1">
            <a:avLst/>
          </a:prstGeom>
          <a:ln>
            <a:solidFill>
              <a:srgbClr val="DB2C03"/>
            </a:solidFill>
            <a:tailEnd type="arrow"/>
          </a:ln>
        </p:spPr>
        <p:style>
          <a:lnRef idx="3">
            <a:schemeClr val="accent1"/>
          </a:lnRef>
          <a:fillRef idx="0">
            <a:schemeClr val="accent1"/>
          </a:fillRef>
          <a:effectRef idx="2">
            <a:schemeClr val="accent1"/>
          </a:effectRef>
          <a:fontRef idx="minor">
            <a:schemeClr val="tx1"/>
          </a:fontRef>
        </p:style>
      </p:cxn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139259"/>
            <a:ext cx="5875287" cy="283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880290"/>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379364" y="381189"/>
            <a:ext cx="622508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5: </a:t>
            </a:r>
            <a:r>
              <a:rPr lang="en-US" altLang="zh-CN" sz="1400" dirty="0" smtClean="0">
                <a:latin typeface="Arial" pitchFamily="34" charset="0"/>
                <a:ea typeface="+mn-ea"/>
                <a:cs typeface="Arial" pitchFamily="34" charset="0"/>
              </a:rPr>
              <a:t>C</a:t>
            </a:r>
            <a:r>
              <a:rPr lang="vi-VN" altLang="zh-CN" sz="1400" dirty="0" smtClean="0">
                <a:latin typeface="Arial" pitchFamily="34" charset="0"/>
                <a:ea typeface="+mn-ea"/>
                <a:cs typeface="Arial" pitchFamily="34" charset="0"/>
              </a:rPr>
              <a:t>ung </a:t>
            </a:r>
            <a:r>
              <a:rPr lang="vi-VN" altLang="zh-CN" sz="1400" dirty="0">
                <a:latin typeface="Arial" pitchFamily="34" charset="0"/>
                <a:ea typeface="+mn-ea"/>
                <a:cs typeface="Arial" pitchFamily="34" charset="0"/>
              </a:rPr>
              <a:t>cấp các giấy tờ theo yêu cầu của Thành phần hồ </a:t>
            </a:r>
            <a:r>
              <a:rPr lang="vi-VN" altLang="zh-CN" sz="1400" dirty="0" smtClean="0">
                <a:latin typeface="Arial" pitchFamily="34" charset="0"/>
                <a:ea typeface="+mn-ea"/>
                <a:cs typeface="Arial" pitchFamily="34" charset="0"/>
              </a:rPr>
              <a:t>sơ</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yêu</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cầu</a:t>
            </a:r>
            <a:endParaRPr lang="zh-CN" altLang="en-US" sz="1400" dirty="0">
              <a:latin typeface="Arial" pitchFamily="34" charset="0"/>
              <a:ea typeface="+mn-ea"/>
              <a:cs typeface="Arial" pitchFamily="34" charset="0"/>
            </a:endParaRPr>
          </a:p>
        </p:txBody>
      </p:sp>
      <p:sp>
        <p:nvSpPr>
          <p:cNvPr id="166" name="TextBox 13"/>
          <p:cNvSpPr txBox="1"/>
          <p:nvPr/>
        </p:nvSpPr>
        <p:spPr>
          <a:xfrm>
            <a:off x="53310" y="2447487"/>
            <a:ext cx="2214434" cy="268279"/>
          </a:xfrm>
          <a:prstGeom prst="rect">
            <a:avLst/>
          </a:prstGeom>
          <a:noFill/>
        </p:spPr>
        <p:txBody>
          <a:bodyPr wrap="square" lIns="0" tIns="0" rIns="0" bIns="0" rtlCol="0">
            <a:spAutoFit/>
          </a:bodyPr>
          <a:lstStyle/>
          <a:p>
            <a:pPr algn="ctr">
              <a:lnSpc>
                <a:spcPct val="120000"/>
              </a:lnSpc>
            </a:pPr>
            <a:r>
              <a:rPr lang="vi-VN"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Nộp hồ sơ trực tuyến</a:t>
            </a:r>
          </a:p>
        </p:txBody>
      </p:sp>
      <p:grpSp>
        <p:nvGrpSpPr>
          <p:cNvPr id="167" name="Group 166"/>
          <p:cNvGrpSpPr/>
          <p:nvPr/>
        </p:nvGrpSpPr>
        <p:grpSpPr>
          <a:xfrm>
            <a:off x="543442" y="1423517"/>
            <a:ext cx="1006162" cy="1004277"/>
            <a:chOff x="3110872" y="1773997"/>
            <a:chExt cx="1006162" cy="1004277"/>
          </a:xfrm>
        </p:grpSpPr>
        <p:sp>
          <p:nvSpPr>
            <p:cNvPr id="168" name="椭圆 27"/>
            <p:cNvSpPr/>
            <p:nvPr/>
          </p:nvSpPr>
          <p:spPr>
            <a:xfrm>
              <a:off x="3110872" y="177399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69" name="TextBox 13"/>
            <p:cNvSpPr txBox="1"/>
            <p:nvPr/>
          </p:nvSpPr>
          <p:spPr>
            <a:xfrm>
              <a:off x="3214460" y="1895094"/>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03</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grpSp>
      <p:cxnSp>
        <p:nvCxnSpPr>
          <p:cNvPr id="170" name="直接连接符 23"/>
          <p:cNvCxnSpPr/>
          <p:nvPr/>
        </p:nvCxnSpPr>
        <p:spPr>
          <a:xfrm flipV="1">
            <a:off x="2339752" y="1274719"/>
            <a:ext cx="0" cy="172907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73" name="文本框 18">
            <a:extLst>
              <a:ext uri="{FF2B5EF4-FFF2-40B4-BE49-F238E27FC236}">
                <a16:creationId xmlns="" xmlns:a16="http://schemas.microsoft.com/office/drawing/2014/main" id="{CBC70FE4-B2B0-4B38-9F0D-EFA4E3183C38}"/>
              </a:ext>
            </a:extLst>
          </p:cNvPr>
          <p:cNvSpPr txBox="1">
            <a:spLocks noChangeArrowheads="1"/>
          </p:cNvSpPr>
          <p:nvPr/>
        </p:nvSpPr>
        <p:spPr bwMode="auto">
          <a:xfrm>
            <a:off x="2364903" y="3867894"/>
            <a:ext cx="49990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400" b="1" dirty="0" err="1" smtClean="0">
                <a:solidFill>
                  <a:schemeClr val="accent1"/>
                </a:solidFill>
                <a:latin typeface="Arial" pitchFamily="34" charset="0"/>
                <a:ea typeface="+mn-ea"/>
                <a:cs typeface="Arial" pitchFamily="34" charset="0"/>
              </a:rPr>
              <a:t>Bước</a:t>
            </a:r>
            <a:r>
              <a:rPr lang="en-US" altLang="zh-CN" sz="1400" b="1" dirty="0" smtClean="0">
                <a:solidFill>
                  <a:schemeClr val="accent1"/>
                </a:solidFill>
                <a:latin typeface="Arial" pitchFamily="34" charset="0"/>
                <a:ea typeface="+mn-ea"/>
                <a:cs typeface="Arial" pitchFamily="34" charset="0"/>
              </a:rPr>
              <a:t> 6: </a:t>
            </a:r>
            <a:r>
              <a:rPr lang="en-US" altLang="zh-CN" sz="1400" dirty="0" err="1" smtClean="0">
                <a:latin typeface="Arial" pitchFamily="34" charset="0"/>
                <a:ea typeface="+mn-ea"/>
                <a:cs typeface="Arial" pitchFamily="34" charset="0"/>
              </a:rPr>
              <a:t>Nhấn</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đồng</a:t>
            </a:r>
            <a:r>
              <a:rPr lang="en-US" altLang="zh-CN" sz="1400" dirty="0" smtClean="0">
                <a:latin typeface="Arial" pitchFamily="34" charset="0"/>
                <a:ea typeface="+mn-ea"/>
                <a:cs typeface="Arial" pitchFamily="34" charset="0"/>
              </a:rPr>
              <a:t> ý </a:t>
            </a:r>
            <a:r>
              <a:rPr lang="en-US" altLang="zh-CN" sz="1400" dirty="0" err="1" smtClean="0">
                <a:latin typeface="Arial" pitchFamily="34" charset="0"/>
                <a:ea typeface="+mn-ea"/>
                <a:cs typeface="Arial" pitchFamily="34" charset="0"/>
              </a:rPr>
              <a:t>và</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tiếp</a:t>
            </a:r>
            <a:r>
              <a:rPr lang="en-US" altLang="zh-CN" sz="1400" dirty="0" smtClean="0">
                <a:latin typeface="Arial" pitchFamily="34" charset="0"/>
                <a:ea typeface="+mn-ea"/>
                <a:cs typeface="Arial" pitchFamily="34" charset="0"/>
              </a:rPr>
              <a:t> </a:t>
            </a:r>
            <a:r>
              <a:rPr lang="en-US" altLang="zh-CN" sz="1400" dirty="0" err="1" smtClean="0">
                <a:latin typeface="Arial" pitchFamily="34" charset="0"/>
                <a:ea typeface="+mn-ea"/>
                <a:cs typeface="Arial" pitchFamily="34" charset="0"/>
              </a:rPr>
              <a:t>tục</a:t>
            </a:r>
            <a:endParaRPr lang="zh-CN" altLang="en-US" sz="1400" i="1" dirty="0">
              <a:latin typeface="Arial" pitchFamily="34" charset="0"/>
              <a:ea typeface="+mn-ea"/>
              <a:cs typeface="Arial" pitchFamily="34" charset="0"/>
            </a:endParaRPr>
          </a:p>
        </p:txBody>
      </p:sp>
      <p:pic>
        <p:nvPicPr>
          <p:cNvPr id="174" name="Picture 2" descr="C:\Users\MT\Desktop\251342730_190205796629823_6046365857317254230_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2" y="163786"/>
            <a:ext cx="502096" cy="5020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734295"/>
            <a:ext cx="6353647" cy="315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8058" y="3908552"/>
            <a:ext cx="925066" cy="25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152871"/>
      </p:ext>
    </p:extLst>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9"/>
</p:tagLst>
</file>

<file path=ppt/theme/theme1.xml><?xml version="1.0" encoding="utf-8"?>
<a:theme xmlns:a="http://schemas.openxmlformats.org/drawingml/2006/main" name="Office 主题​​">
  <a:themeElements>
    <a:clrScheme name="自定义 112">
      <a:dk1>
        <a:sysClr val="windowText" lastClr="000000"/>
      </a:dk1>
      <a:lt1>
        <a:sysClr val="window" lastClr="FFFFFF"/>
      </a:lt1>
      <a:dk2>
        <a:srgbClr val="1F497D"/>
      </a:dk2>
      <a:lt2>
        <a:srgbClr val="EEECE1"/>
      </a:lt2>
      <a:accent1>
        <a:srgbClr val="308BC4"/>
      </a:accent1>
      <a:accent2>
        <a:srgbClr val="73C8FF"/>
      </a:accent2>
      <a:accent3>
        <a:srgbClr val="308BC4"/>
      </a:accent3>
      <a:accent4>
        <a:srgbClr val="73C8FF"/>
      </a:accent4>
      <a:accent5>
        <a:srgbClr val="308BC4"/>
      </a:accent5>
      <a:accent6>
        <a:srgbClr val="73C8F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5119</TotalTime>
  <Words>819</Words>
  <Application>Microsoft Office PowerPoint</Application>
  <PresentationFormat>On-screen Show (16:9)</PresentationFormat>
  <Paragraphs>90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dc:title>
  <dc:creator>USER</dc:creator>
  <cp:lastModifiedBy>Admin</cp:lastModifiedBy>
  <cp:revision>453</cp:revision>
  <dcterms:created xsi:type="dcterms:W3CDTF">2014-11-09T01:07:25Z</dcterms:created>
  <dcterms:modified xsi:type="dcterms:W3CDTF">2022-08-24T00:56:49Z</dcterms:modified>
</cp:coreProperties>
</file>