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9"/>
  </p:notesMasterIdLst>
  <p:sldIdLst>
    <p:sldId id="256" r:id="rId2"/>
    <p:sldId id="261" r:id="rId3"/>
    <p:sldId id="262" r:id="rId4"/>
    <p:sldId id="263" r:id="rId5"/>
    <p:sldId id="264" r:id="rId6"/>
    <p:sldId id="265" r:id="rId7"/>
    <p:sldId id="266" r:id="rId8"/>
    <p:sldId id="267" r:id="rId9"/>
    <p:sldId id="271" r:id="rId10"/>
    <p:sldId id="272" r:id="rId11"/>
    <p:sldId id="273" r:id="rId12"/>
    <p:sldId id="274" r:id="rId13"/>
    <p:sldId id="275" r:id="rId14"/>
    <p:sldId id="276" r:id="rId15"/>
    <p:sldId id="278" r:id="rId16"/>
    <p:sldId id="279" r:id="rId17"/>
    <p:sldId id="280" r:id="rId18"/>
    <p:sldId id="281" r:id="rId19"/>
    <p:sldId id="282" r:id="rId20"/>
    <p:sldId id="283" r:id="rId21"/>
    <p:sldId id="284" r:id="rId22"/>
    <p:sldId id="285" r:id="rId23"/>
    <p:sldId id="292" r:id="rId24"/>
    <p:sldId id="294" r:id="rId25"/>
    <p:sldId id="296" r:id="rId26"/>
    <p:sldId id="297" r:id="rId27"/>
    <p:sldId id="299" r:id="rId28"/>
    <p:sldId id="300" r:id="rId29"/>
    <p:sldId id="301" r:id="rId30"/>
    <p:sldId id="302" r:id="rId31"/>
    <p:sldId id="303" r:id="rId32"/>
    <p:sldId id="304" r:id="rId33"/>
    <p:sldId id="305" r:id="rId34"/>
    <p:sldId id="320" r:id="rId35"/>
    <p:sldId id="321" r:id="rId36"/>
    <p:sldId id="322" r:id="rId37"/>
    <p:sldId id="323" r:id="rId38"/>
    <p:sldId id="324" r:id="rId39"/>
    <p:sldId id="325" r:id="rId40"/>
    <p:sldId id="306" r:id="rId41"/>
    <p:sldId id="308" r:id="rId42"/>
    <p:sldId id="309" r:id="rId43"/>
    <p:sldId id="313" r:id="rId44"/>
    <p:sldId id="314" r:id="rId45"/>
    <p:sldId id="315" r:id="rId46"/>
    <p:sldId id="316" r:id="rId47"/>
    <p:sldId id="318"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43" autoAdjust="0"/>
  </p:normalViewPr>
  <p:slideViewPr>
    <p:cSldViewPr snapToGrid="0">
      <p:cViewPr varScale="1">
        <p:scale>
          <a:sx n="69" d="100"/>
          <a:sy n="69" d="100"/>
        </p:scale>
        <p:origin x="-78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9E960-0F14-431A-90C3-6BF205FE02CA}" type="datetimeFigureOut">
              <a:rPr lang="vi-VN" smtClean="0"/>
              <a:t>12/08/2022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03745-5F54-4987-8BCE-910D0FDE0E6E}" type="slidenum">
              <a:rPr lang="vi-VN" smtClean="0"/>
              <a:t>‹#›</a:t>
            </a:fld>
            <a:endParaRPr lang="vi-VN"/>
          </a:p>
        </p:txBody>
      </p:sp>
    </p:spTree>
    <p:extLst>
      <p:ext uri="{BB962C8B-B14F-4D97-AF65-F5344CB8AC3E}">
        <p14:creationId xmlns:p14="http://schemas.microsoft.com/office/powerpoint/2010/main" val="4091698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a:t>
            </a:fld>
            <a:endParaRPr lang="vi-VN"/>
          </a:p>
        </p:txBody>
      </p:sp>
    </p:spTree>
    <p:extLst>
      <p:ext uri="{BB962C8B-B14F-4D97-AF65-F5344CB8AC3E}">
        <p14:creationId xmlns:p14="http://schemas.microsoft.com/office/powerpoint/2010/main" val="4227324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12</a:t>
            </a:fld>
            <a:endParaRPr lang="vi-VN"/>
          </a:p>
        </p:txBody>
      </p:sp>
    </p:spTree>
    <p:extLst>
      <p:ext uri="{BB962C8B-B14F-4D97-AF65-F5344CB8AC3E}">
        <p14:creationId xmlns:p14="http://schemas.microsoft.com/office/powerpoint/2010/main" val="235262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13</a:t>
            </a:fld>
            <a:endParaRPr lang="vi-VN"/>
          </a:p>
        </p:txBody>
      </p:sp>
    </p:spTree>
    <p:extLst>
      <p:ext uri="{BB962C8B-B14F-4D97-AF65-F5344CB8AC3E}">
        <p14:creationId xmlns:p14="http://schemas.microsoft.com/office/powerpoint/2010/main" val="3015440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14</a:t>
            </a:fld>
            <a:endParaRPr lang="vi-VN"/>
          </a:p>
        </p:txBody>
      </p:sp>
    </p:spTree>
    <p:extLst>
      <p:ext uri="{BB962C8B-B14F-4D97-AF65-F5344CB8AC3E}">
        <p14:creationId xmlns:p14="http://schemas.microsoft.com/office/powerpoint/2010/main" val="4056326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15</a:t>
            </a:fld>
            <a:endParaRPr lang="vi-VN"/>
          </a:p>
        </p:txBody>
      </p:sp>
    </p:spTree>
    <p:extLst>
      <p:ext uri="{BB962C8B-B14F-4D97-AF65-F5344CB8AC3E}">
        <p14:creationId xmlns:p14="http://schemas.microsoft.com/office/powerpoint/2010/main" val="1775346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16</a:t>
            </a:fld>
            <a:endParaRPr lang="vi-VN"/>
          </a:p>
        </p:txBody>
      </p:sp>
    </p:spTree>
    <p:extLst>
      <p:ext uri="{BB962C8B-B14F-4D97-AF65-F5344CB8AC3E}">
        <p14:creationId xmlns:p14="http://schemas.microsoft.com/office/powerpoint/2010/main" val="4104748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17</a:t>
            </a:fld>
            <a:endParaRPr lang="vi-VN"/>
          </a:p>
        </p:txBody>
      </p:sp>
    </p:spTree>
    <p:extLst>
      <p:ext uri="{BB962C8B-B14F-4D97-AF65-F5344CB8AC3E}">
        <p14:creationId xmlns:p14="http://schemas.microsoft.com/office/powerpoint/2010/main" val="54256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18</a:t>
            </a:fld>
            <a:endParaRPr lang="vi-VN"/>
          </a:p>
        </p:txBody>
      </p:sp>
    </p:spTree>
    <p:extLst>
      <p:ext uri="{BB962C8B-B14F-4D97-AF65-F5344CB8AC3E}">
        <p14:creationId xmlns:p14="http://schemas.microsoft.com/office/powerpoint/2010/main" val="1126889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19</a:t>
            </a:fld>
            <a:endParaRPr lang="vi-VN"/>
          </a:p>
        </p:txBody>
      </p:sp>
    </p:spTree>
    <p:extLst>
      <p:ext uri="{BB962C8B-B14F-4D97-AF65-F5344CB8AC3E}">
        <p14:creationId xmlns:p14="http://schemas.microsoft.com/office/powerpoint/2010/main" val="825569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20</a:t>
            </a:fld>
            <a:endParaRPr lang="vi-VN"/>
          </a:p>
        </p:txBody>
      </p:sp>
    </p:spTree>
    <p:extLst>
      <p:ext uri="{BB962C8B-B14F-4D97-AF65-F5344CB8AC3E}">
        <p14:creationId xmlns:p14="http://schemas.microsoft.com/office/powerpoint/2010/main" val="2620545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21</a:t>
            </a:fld>
            <a:endParaRPr lang="vi-VN"/>
          </a:p>
        </p:txBody>
      </p:sp>
    </p:spTree>
    <p:extLst>
      <p:ext uri="{BB962C8B-B14F-4D97-AF65-F5344CB8AC3E}">
        <p14:creationId xmlns:p14="http://schemas.microsoft.com/office/powerpoint/2010/main" val="358540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a:t>
            </a:fld>
            <a:endParaRPr lang="vi-VN"/>
          </a:p>
        </p:txBody>
      </p:sp>
    </p:spTree>
    <p:extLst>
      <p:ext uri="{BB962C8B-B14F-4D97-AF65-F5344CB8AC3E}">
        <p14:creationId xmlns:p14="http://schemas.microsoft.com/office/powerpoint/2010/main" val="4059832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22</a:t>
            </a:fld>
            <a:endParaRPr lang="vi-VN"/>
          </a:p>
        </p:txBody>
      </p:sp>
    </p:spTree>
    <p:extLst>
      <p:ext uri="{BB962C8B-B14F-4D97-AF65-F5344CB8AC3E}">
        <p14:creationId xmlns:p14="http://schemas.microsoft.com/office/powerpoint/2010/main" val="2879507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23</a:t>
            </a:fld>
            <a:endParaRPr lang="vi-VN"/>
          </a:p>
        </p:txBody>
      </p:sp>
    </p:spTree>
    <p:extLst>
      <p:ext uri="{BB962C8B-B14F-4D97-AF65-F5344CB8AC3E}">
        <p14:creationId xmlns:p14="http://schemas.microsoft.com/office/powerpoint/2010/main" val="3416115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24</a:t>
            </a:fld>
            <a:endParaRPr lang="vi-VN"/>
          </a:p>
        </p:txBody>
      </p:sp>
    </p:spTree>
    <p:extLst>
      <p:ext uri="{BB962C8B-B14F-4D97-AF65-F5344CB8AC3E}">
        <p14:creationId xmlns:p14="http://schemas.microsoft.com/office/powerpoint/2010/main" val="1989746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25</a:t>
            </a:fld>
            <a:endParaRPr lang="vi-VN"/>
          </a:p>
        </p:txBody>
      </p:sp>
    </p:spTree>
    <p:extLst>
      <p:ext uri="{BB962C8B-B14F-4D97-AF65-F5344CB8AC3E}">
        <p14:creationId xmlns:p14="http://schemas.microsoft.com/office/powerpoint/2010/main" val="1680159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26</a:t>
            </a:fld>
            <a:endParaRPr lang="vi-VN"/>
          </a:p>
        </p:txBody>
      </p:sp>
    </p:spTree>
    <p:extLst>
      <p:ext uri="{BB962C8B-B14F-4D97-AF65-F5344CB8AC3E}">
        <p14:creationId xmlns:p14="http://schemas.microsoft.com/office/powerpoint/2010/main" val="2848588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27</a:t>
            </a:fld>
            <a:endParaRPr lang="vi-VN"/>
          </a:p>
        </p:txBody>
      </p:sp>
    </p:spTree>
    <p:extLst>
      <p:ext uri="{BB962C8B-B14F-4D97-AF65-F5344CB8AC3E}">
        <p14:creationId xmlns:p14="http://schemas.microsoft.com/office/powerpoint/2010/main" val="3835309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28</a:t>
            </a:fld>
            <a:endParaRPr lang="vi-VN"/>
          </a:p>
        </p:txBody>
      </p:sp>
    </p:spTree>
    <p:extLst>
      <p:ext uri="{BB962C8B-B14F-4D97-AF65-F5344CB8AC3E}">
        <p14:creationId xmlns:p14="http://schemas.microsoft.com/office/powerpoint/2010/main" val="1054961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29</a:t>
            </a:fld>
            <a:endParaRPr lang="vi-VN"/>
          </a:p>
        </p:txBody>
      </p:sp>
    </p:spTree>
    <p:extLst>
      <p:ext uri="{BB962C8B-B14F-4D97-AF65-F5344CB8AC3E}">
        <p14:creationId xmlns:p14="http://schemas.microsoft.com/office/powerpoint/2010/main" val="2357262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30</a:t>
            </a:fld>
            <a:endParaRPr lang="vi-VN"/>
          </a:p>
        </p:txBody>
      </p:sp>
    </p:spTree>
    <p:extLst>
      <p:ext uri="{BB962C8B-B14F-4D97-AF65-F5344CB8AC3E}">
        <p14:creationId xmlns:p14="http://schemas.microsoft.com/office/powerpoint/2010/main" val="3035174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31</a:t>
            </a:fld>
            <a:endParaRPr lang="vi-VN"/>
          </a:p>
        </p:txBody>
      </p:sp>
    </p:spTree>
    <p:extLst>
      <p:ext uri="{BB962C8B-B14F-4D97-AF65-F5344CB8AC3E}">
        <p14:creationId xmlns:p14="http://schemas.microsoft.com/office/powerpoint/2010/main" val="329553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5</a:t>
            </a:fld>
            <a:endParaRPr lang="vi-VN"/>
          </a:p>
        </p:txBody>
      </p:sp>
    </p:spTree>
    <p:extLst>
      <p:ext uri="{BB962C8B-B14F-4D97-AF65-F5344CB8AC3E}">
        <p14:creationId xmlns:p14="http://schemas.microsoft.com/office/powerpoint/2010/main" val="164662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32</a:t>
            </a:fld>
            <a:endParaRPr lang="vi-VN"/>
          </a:p>
        </p:txBody>
      </p:sp>
    </p:spTree>
    <p:extLst>
      <p:ext uri="{BB962C8B-B14F-4D97-AF65-F5344CB8AC3E}">
        <p14:creationId xmlns:p14="http://schemas.microsoft.com/office/powerpoint/2010/main" val="2369380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33</a:t>
            </a:fld>
            <a:endParaRPr lang="vi-VN"/>
          </a:p>
        </p:txBody>
      </p:sp>
    </p:spTree>
    <p:extLst>
      <p:ext uri="{BB962C8B-B14F-4D97-AF65-F5344CB8AC3E}">
        <p14:creationId xmlns:p14="http://schemas.microsoft.com/office/powerpoint/2010/main" val="765237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34</a:t>
            </a:fld>
            <a:endParaRPr lang="vi-VN"/>
          </a:p>
        </p:txBody>
      </p:sp>
    </p:spTree>
    <p:extLst>
      <p:ext uri="{BB962C8B-B14F-4D97-AF65-F5344CB8AC3E}">
        <p14:creationId xmlns:p14="http://schemas.microsoft.com/office/powerpoint/2010/main" val="3914425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35</a:t>
            </a:fld>
            <a:endParaRPr lang="vi-VN"/>
          </a:p>
        </p:txBody>
      </p:sp>
    </p:spTree>
    <p:extLst>
      <p:ext uri="{BB962C8B-B14F-4D97-AF65-F5344CB8AC3E}">
        <p14:creationId xmlns:p14="http://schemas.microsoft.com/office/powerpoint/2010/main" val="3914425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36</a:t>
            </a:fld>
            <a:endParaRPr lang="vi-VN"/>
          </a:p>
        </p:txBody>
      </p:sp>
    </p:spTree>
    <p:extLst>
      <p:ext uri="{BB962C8B-B14F-4D97-AF65-F5344CB8AC3E}">
        <p14:creationId xmlns:p14="http://schemas.microsoft.com/office/powerpoint/2010/main" val="3914425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37</a:t>
            </a:fld>
            <a:endParaRPr lang="vi-VN"/>
          </a:p>
        </p:txBody>
      </p:sp>
    </p:spTree>
    <p:extLst>
      <p:ext uri="{BB962C8B-B14F-4D97-AF65-F5344CB8AC3E}">
        <p14:creationId xmlns:p14="http://schemas.microsoft.com/office/powerpoint/2010/main" val="3914425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38</a:t>
            </a:fld>
            <a:endParaRPr lang="vi-VN"/>
          </a:p>
        </p:txBody>
      </p:sp>
    </p:spTree>
    <p:extLst>
      <p:ext uri="{BB962C8B-B14F-4D97-AF65-F5344CB8AC3E}">
        <p14:creationId xmlns:p14="http://schemas.microsoft.com/office/powerpoint/2010/main" val="3914425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39</a:t>
            </a:fld>
            <a:endParaRPr lang="vi-VN"/>
          </a:p>
        </p:txBody>
      </p:sp>
    </p:spTree>
    <p:extLst>
      <p:ext uri="{BB962C8B-B14F-4D97-AF65-F5344CB8AC3E}">
        <p14:creationId xmlns:p14="http://schemas.microsoft.com/office/powerpoint/2010/main" val="3914425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40</a:t>
            </a:fld>
            <a:endParaRPr lang="vi-VN"/>
          </a:p>
        </p:txBody>
      </p:sp>
    </p:spTree>
    <p:extLst>
      <p:ext uri="{BB962C8B-B14F-4D97-AF65-F5344CB8AC3E}">
        <p14:creationId xmlns:p14="http://schemas.microsoft.com/office/powerpoint/2010/main" val="3914425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41</a:t>
            </a:fld>
            <a:endParaRPr lang="vi-VN"/>
          </a:p>
        </p:txBody>
      </p:sp>
    </p:spTree>
    <p:extLst>
      <p:ext uri="{BB962C8B-B14F-4D97-AF65-F5344CB8AC3E}">
        <p14:creationId xmlns:p14="http://schemas.microsoft.com/office/powerpoint/2010/main" val="6403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6</a:t>
            </a:fld>
            <a:endParaRPr lang="vi-VN"/>
          </a:p>
        </p:txBody>
      </p:sp>
    </p:spTree>
    <p:extLst>
      <p:ext uri="{BB962C8B-B14F-4D97-AF65-F5344CB8AC3E}">
        <p14:creationId xmlns:p14="http://schemas.microsoft.com/office/powerpoint/2010/main" val="4248943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42</a:t>
            </a:fld>
            <a:endParaRPr lang="vi-VN"/>
          </a:p>
        </p:txBody>
      </p:sp>
    </p:spTree>
    <p:extLst>
      <p:ext uri="{BB962C8B-B14F-4D97-AF65-F5344CB8AC3E}">
        <p14:creationId xmlns:p14="http://schemas.microsoft.com/office/powerpoint/2010/main" val="2280823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43</a:t>
            </a:fld>
            <a:endParaRPr lang="vi-VN"/>
          </a:p>
        </p:txBody>
      </p:sp>
    </p:spTree>
    <p:extLst>
      <p:ext uri="{BB962C8B-B14F-4D97-AF65-F5344CB8AC3E}">
        <p14:creationId xmlns:p14="http://schemas.microsoft.com/office/powerpoint/2010/main" val="843961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44</a:t>
            </a:fld>
            <a:endParaRPr lang="vi-VN"/>
          </a:p>
        </p:txBody>
      </p:sp>
    </p:spTree>
    <p:extLst>
      <p:ext uri="{BB962C8B-B14F-4D97-AF65-F5344CB8AC3E}">
        <p14:creationId xmlns:p14="http://schemas.microsoft.com/office/powerpoint/2010/main" val="2210518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45</a:t>
            </a:fld>
            <a:endParaRPr lang="vi-VN"/>
          </a:p>
        </p:txBody>
      </p:sp>
    </p:spTree>
    <p:extLst>
      <p:ext uri="{BB962C8B-B14F-4D97-AF65-F5344CB8AC3E}">
        <p14:creationId xmlns:p14="http://schemas.microsoft.com/office/powerpoint/2010/main" val="2363718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46</a:t>
            </a:fld>
            <a:endParaRPr lang="vi-VN"/>
          </a:p>
        </p:txBody>
      </p:sp>
    </p:spTree>
    <p:extLst>
      <p:ext uri="{BB962C8B-B14F-4D97-AF65-F5344CB8AC3E}">
        <p14:creationId xmlns:p14="http://schemas.microsoft.com/office/powerpoint/2010/main" val="3145071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47</a:t>
            </a:fld>
            <a:endParaRPr lang="vi-VN"/>
          </a:p>
        </p:txBody>
      </p:sp>
    </p:spTree>
    <p:extLst>
      <p:ext uri="{BB962C8B-B14F-4D97-AF65-F5344CB8AC3E}">
        <p14:creationId xmlns:p14="http://schemas.microsoft.com/office/powerpoint/2010/main" val="3661012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7</a:t>
            </a:fld>
            <a:endParaRPr lang="vi-VN"/>
          </a:p>
        </p:txBody>
      </p:sp>
    </p:spTree>
    <p:extLst>
      <p:ext uri="{BB962C8B-B14F-4D97-AF65-F5344CB8AC3E}">
        <p14:creationId xmlns:p14="http://schemas.microsoft.com/office/powerpoint/2010/main" val="405027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8</a:t>
            </a:fld>
            <a:endParaRPr lang="vi-VN"/>
          </a:p>
        </p:txBody>
      </p:sp>
    </p:spTree>
    <p:extLst>
      <p:ext uri="{BB962C8B-B14F-4D97-AF65-F5344CB8AC3E}">
        <p14:creationId xmlns:p14="http://schemas.microsoft.com/office/powerpoint/2010/main" val="2696604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9</a:t>
            </a:fld>
            <a:endParaRPr lang="vi-VN"/>
          </a:p>
        </p:txBody>
      </p:sp>
    </p:spTree>
    <p:extLst>
      <p:ext uri="{BB962C8B-B14F-4D97-AF65-F5344CB8AC3E}">
        <p14:creationId xmlns:p14="http://schemas.microsoft.com/office/powerpoint/2010/main" val="989606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10</a:t>
            </a:fld>
            <a:endParaRPr lang="vi-VN"/>
          </a:p>
        </p:txBody>
      </p:sp>
    </p:spTree>
    <p:extLst>
      <p:ext uri="{BB962C8B-B14F-4D97-AF65-F5344CB8AC3E}">
        <p14:creationId xmlns:p14="http://schemas.microsoft.com/office/powerpoint/2010/main" val="355843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2003745-5F54-4987-8BCE-910D0FDE0E6E}" type="slidenum">
              <a:rPr lang="vi-VN" smtClean="0"/>
              <a:t>11</a:t>
            </a:fld>
            <a:endParaRPr lang="vi-VN"/>
          </a:p>
        </p:txBody>
      </p:sp>
    </p:spTree>
    <p:extLst>
      <p:ext uri="{BB962C8B-B14F-4D97-AF65-F5344CB8AC3E}">
        <p14:creationId xmlns:p14="http://schemas.microsoft.com/office/powerpoint/2010/main" val="330257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8/12/2022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8/12/2022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4.png"/><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4.png"/><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4.jpeg"/><Relationship Id="rId5" Type="http://schemas.openxmlformats.org/officeDocument/2006/relationships/image" Target="../media/image4.png"/><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4.png"/><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image" Target="../media/image4.png"/><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17.jpeg"/><Relationship Id="rId5" Type="http://schemas.openxmlformats.org/officeDocument/2006/relationships/image" Target="../media/image4.png"/><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19.jpeg"/><Relationship Id="rId5" Type="http://schemas.openxmlformats.org/officeDocument/2006/relationships/image" Target="../media/image4.png"/><Relationship Id="rId4" Type="http://schemas.openxmlformats.org/officeDocument/2006/relationships/oleObject" Target="../embeddings/oleObject20.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21.jpeg"/><Relationship Id="rId5" Type="http://schemas.openxmlformats.org/officeDocument/2006/relationships/image" Target="../media/image4.png"/><Relationship Id="rId4"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image" Target="../media/image23.jpeg"/><Relationship Id="rId5" Type="http://schemas.openxmlformats.org/officeDocument/2006/relationships/image" Target="../media/image4.png"/><Relationship Id="rId4"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26.jpeg"/><Relationship Id="rId5" Type="http://schemas.openxmlformats.org/officeDocument/2006/relationships/image" Target="../media/image4.png"/><Relationship Id="rId4" Type="http://schemas.openxmlformats.org/officeDocument/2006/relationships/oleObject" Target="../embeddings/oleObject25.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oleObject" Target="../embeddings/oleObject26.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oleObject" Target="../embeddings/oleObject27.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oleObject" Target="../embeddings/oleObject28.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oleObject" Target="../embeddings/oleObject29.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30.v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oleObject" Target="../embeddings/oleObject30.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31.v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oleObject" Target="../embeddings/oleObject3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mlDrawing" Target="../drawings/vmlDrawing32.v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oleObject" Target="../embeddings/oleObject32.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vmlDrawing" Target="../drawings/vmlDrawing33.vml"/><Relationship Id="rId6" Type="http://schemas.openxmlformats.org/officeDocument/2006/relationships/hyperlink" Target="http://vanban.chinhphu.vn/portal/page/portal/chinhphu/hethongvanban?class_id=1&amp;_page=1&amp;mode=detail&amp;document_id=204744" TargetMode="External"/><Relationship Id="rId5" Type="http://schemas.openxmlformats.org/officeDocument/2006/relationships/image" Target="../media/image4.png"/><Relationship Id="rId4" Type="http://schemas.openxmlformats.org/officeDocument/2006/relationships/oleObject" Target="../embeddings/oleObject3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mlDrawing" Target="../drawings/vmlDrawing34.vml"/><Relationship Id="rId5" Type="http://schemas.openxmlformats.org/officeDocument/2006/relationships/image" Target="../media/image4.png"/><Relationship Id="rId4" Type="http://schemas.openxmlformats.org/officeDocument/2006/relationships/oleObject" Target="../embeddings/oleObject3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mlDrawing" Target="../drawings/vmlDrawing35.vml"/><Relationship Id="rId5" Type="http://schemas.openxmlformats.org/officeDocument/2006/relationships/image" Target="../media/image4.png"/><Relationship Id="rId4" Type="http://schemas.openxmlformats.org/officeDocument/2006/relationships/oleObject" Target="../embeddings/oleObject3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mlDrawing" Target="../drawings/vmlDrawing36.vml"/><Relationship Id="rId5" Type="http://schemas.openxmlformats.org/officeDocument/2006/relationships/image" Target="../media/image4.png"/><Relationship Id="rId4" Type="http://schemas.openxmlformats.org/officeDocument/2006/relationships/oleObject" Target="../embeddings/oleObject3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mlDrawing" Target="../drawings/vmlDrawing37.v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oleObject" Target="../embeddings/oleObject37.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mlDrawing" Target="../drawings/vmlDrawing38.vml"/><Relationship Id="rId5" Type="http://schemas.openxmlformats.org/officeDocument/2006/relationships/image" Target="../media/image4.png"/><Relationship Id="rId4" Type="http://schemas.openxmlformats.org/officeDocument/2006/relationships/oleObject" Target="../embeddings/oleObject38.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mlDrawing" Target="../drawings/vmlDrawing39.v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oleObject" Target="../embeddings/oleObject39.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mlDrawing" Target="../drawings/vmlDrawing40.vml"/><Relationship Id="rId6" Type="http://schemas.openxmlformats.org/officeDocument/2006/relationships/image" Target="../media/image38.jpeg"/><Relationship Id="rId5" Type="http://schemas.openxmlformats.org/officeDocument/2006/relationships/image" Target="../media/image4.png"/><Relationship Id="rId4" Type="http://schemas.openxmlformats.org/officeDocument/2006/relationships/oleObject" Target="../embeddings/oleObject40.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mlDrawing" Target="../drawings/vmlDrawing41.vml"/><Relationship Id="rId5" Type="http://schemas.openxmlformats.org/officeDocument/2006/relationships/image" Target="../media/image4.png"/><Relationship Id="rId4" Type="http://schemas.openxmlformats.org/officeDocument/2006/relationships/oleObject" Target="../embeddings/oleObject41.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vmlDrawing" Target="../drawings/vmlDrawing42.v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oleObject" Target="../embeddings/oleObject42.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mlDrawing" Target="../drawings/vmlDrawing43.v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oleObject" Target="../embeddings/oleObject43.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vmlDrawing" Target="../drawings/vmlDrawing44.vml"/><Relationship Id="rId6" Type="http://schemas.openxmlformats.org/officeDocument/2006/relationships/image" Target="../media/image41.jpeg"/><Relationship Id="rId5" Type="http://schemas.openxmlformats.org/officeDocument/2006/relationships/image" Target="../media/image4.png"/><Relationship Id="rId4" Type="http://schemas.openxmlformats.org/officeDocument/2006/relationships/oleObject" Target="../embeddings/oleObject44.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mlDrawing" Target="../drawings/vmlDrawing45.vml"/><Relationship Id="rId6" Type="http://schemas.openxmlformats.org/officeDocument/2006/relationships/image" Target="../media/image42.jpeg"/><Relationship Id="rId5" Type="http://schemas.openxmlformats.org/officeDocument/2006/relationships/image" Target="../media/image4.png"/><Relationship Id="rId4" Type="http://schemas.openxmlformats.org/officeDocument/2006/relationships/oleObject" Target="../embeddings/oleObject4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mlDrawing" Target="../drawings/vmlDrawing46.v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oleObject" Target="../embeddings/oleObject46.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45.jpg"/><Relationship Id="rId2" Type="http://schemas.openxmlformats.org/officeDocument/2006/relationships/slideLayout" Target="../slideLayouts/slideLayout1.xml"/><Relationship Id="rId1" Type="http://schemas.openxmlformats.org/officeDocument/2006/relationships/vmlDrawing" Target="../drawings/vmlDrawing47.vml"/><Relationship Id="rId6" Type="http://schemas.openxmlformats.org/officeDocument/2006/relationships/image" Target="../media/image44.jpg"/><Relationship Id="rId5" Type="http://schemas.openxmlformats.org/officeDocument/2006/relationships/image" Target="../media/image4.png"/><Relationship Id="rId4" Type="http://schemas.openxmlformats.org/officeDocument/2006/relationships/oleObject" Target="../embeddings/oleObject47.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875" y="2152650"/>
            <a:ext cx="11298011" cy="1076325"/>
          </a:xfrm>
          <a:ln>
            <a:noFill/>
          </a:ln>
        </p:spPr>
        <p:txBody>
          <a:bodyPr/>
          <a:lstStyle/>
          <a:p>
            <a:pPr algn="ctr"/>
            <a:r>
              <a:rPr lang="en-US" b="1" dirty="0" err="1">
                <a:solidFill>
                  <a:schemeClr val="tx2">
                    <a:lumMod val="50000"/>
                  </a:schemeClr>
                </a:solidFill>
                <a:latin typeface="Times New Roman" panose="02020603050405020304" pitchFamily="18" charset="0"/>
                <a:cs typeface="Times New Roman" panose="02020603050405020304" pitchFamily="18" charset="0"/>
              </a:rPr>
              <a:t>Cẩm</a:t>
            </a:r>
            <a:r>
              <a:rPr lang="en-US" b="1" dirty="0">
                <a:solidFill>
                  <a:schemeClr val="tx2">
                    <a:lumMod val="50000"/>
                  </a:schemeClr>
                </a:solidFill>
                <a:latin typeface="Times New Roman" panose="02020603050405020304" pitchFamily="18" charset="0"/>
                <a:cs typeface="Times New Roman" panose="02020603050405020304" pitchFamily="18" charset="0"/>
              </a:rPr>
              <a:t> </a:t>
            </a:r>
            <a:r>
              <a:rPr lang="en-US" b="1" dirty="0" err="1">
                <a:solidFill>
                  <a:schemeClr val="tx2">
                    <a:lumMod val="50000"/>
                  </a:schemeClr>
                </a:solidFill>
                <a:latin typeface="Times New Roman" panose="02020603050405020304" pitchFamily="18" charset="0"/>
                <a:cs typeface="Times New Roman" panose="02020603050405020304" pitchFamily="18" charset="0"/>
              </a:rPr>
              <a:t>nang</a:t>
            </a:r>
            <a:r>
              <a:rPr lang="en-US" b="1" dirty="0">
                <a:solidFill>
                  <a:schemeClr val="tx2">
                    <a:lumMod val="50000"/>
                  </a:schemeClr>
                </a:solidFill>
                <a:latin typeface="Times New Roman" panose="02020603050405020304" pitchFamily="18" charset="0"/>
                <a:cs typeface="Times New Roman" panose="02020603050405020304" pitchFamily="18" charset="0"/>
              </a:rPr>
              <a:t> an </a:t>
            </a:r>
            <a:r>
              <a:rPr lang="en-US" b="1" dirty="0" err="1">
                <a:solidFill>
                  <a:schemeClr val="tx2">
                    <a:lumMod val="50000"/>
                  </a:schemeClr>
                </a:solidFill>
                <a:latin typeface="Times New Roman" panose="02020603050405020304" pitchFamily="18" charset="0"/>
                <a:cs typeface="Times New Roman" panose="02020603050405020304" pitchFamily="18" charset="0"/>
              </a:rPr>
              <a:t>toàn</a:t>
            </a:r>
            <a:r>
              <a:rPr lang="en-US" b="1" dirty="0">
                <a:solidFill>
                  <a:schemeClr val="tx2">
                    <a:lumMod val="50000"/>
                  </a:schemeClr>
                </a:solidFill>
                <a:latin typeface="Times New Roman" panose="02020603050405020304" pitchFamily="18" charset="0"/>
                <a:cs typeface="Times New Roman" panose="02020603050405020304" pitchFamily="18" charset="0"/>
              </a:rPr>
              <a:t> </a:t>
            </a:r>
            <a:r>
              <a:rPr lang="en-US" b="1" dirty="0" err="1">
                <a:solidFill>
                  <a:schemeClr val="tx2">
                    <a:lumMod val="50000"/>
                  </a:schemeClr>
                </a:solidFill>
                <a:latin typeface="Times New Roman" panose="02020603050405020304" pitchFamily="18" charset="0"/>
                <a:cs typeface="Times New Roman" panose="02020603050405020304" pitchFamily="18" charset="0"/>
              </a:rPr>
              <a:t>thông</a:t>
            </a:r>
            <a:r>
              <a:rPr lang="en-US" b="1" dirty="0">
                <a:solidFill>
                  <a:schemeClr val="tx2">
                    <a:lumMod val="50000"/>
                  </a:schemeClr>
                </a:solidFill>
                <a:latin typeface="Times New Roman" panose="02020603050405020304" pitchFamily="18" charset="0"/>
                <a:cs typeface="Times New Roman" panose="02020603050405020304" pitchFamily="18" charset="0"/>
              </a:rPr>
              <a:t> tin</a:t>
            </a:r>
            <a:endParaRPr lang="vi-VN" b="1" dirty="0">
              <a:solidFill>
                <a:schemeClr val="tx2">
                  <a:lumMod val="50000"/>
                </a:schemeClr>
              </a:solidFill>
              <a:latin typeface="Times New Roman" panose="02020603050405020304" pitchFamily="18" charset="0"/>
              <a:cs typeface="Times New Roman" panose="02020603050405020304" pitchFamily="18" charset="0"/>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669119198"/>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2099" name="Bitmap Image" r:id="rId3" imgW="2809524" imgH="2771429" progId="Paint.Picture">
                  <p:embed/>
                </p:oleObj>
              </mc:Choice>
              <mc:Fallback>
                <p:oleObj name="Bitmap Image" r:id="rId3" imgW="2809524" imgH="2771429" progId="Paint.Picture">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64578031"/>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Tree>
    <p:extLst>
      <p:ext uri="{BB962C8B-B14F-4D97-AF65-F5344CB8AC3E}">
        <p14:creationId xmlns:p14="http://schemas.microsoft.com/office/powerpoint/2010/main" val="475794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2339"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54107"/>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II</a:t>
            </a:r>
            <a:r>
              <a:rPr lang="en-US" sz="2600" b="1" dirty="0" smtClean="0">
                <a:solidFill>
                  <a:schemeClr val="bg1"/>
                </a:solidFill>
                <a:latin typeface="Times New Roman" panose="02020603050405020304" pitchFamily="18" charset="0"/>
                <a:cs typeface="Times New Roman" panose="02020603050405020304" pitchFamily="18" charset="0"/>
              </a:rPr>
              <a:t>. AN </a:t>
            </a:r>
            <a:r>
              <a:rPr lang="en-US" sz="2600" b="1" dirty="0">
                <a:solidFill>
                  <a:schemeClr val="bg1"/>
                </a:solidFill>
                <a:latin typeface="Times New Roman" panose="02020603050405020304" pitchFamily="18" charset="0"/>
                <a:cs typeface="Times New Roman" panose="02020603050405020304" pitchFamily="18" charset="0"/>
              </a:rPr>
              <a:t>TOÀN THÔNG TIN KHI SỬ DỤNG MẠNG KHÔNG  DÂY</a:t>
            </a:r>
            <a:endParaRPr lang="vi-VN" sz="2600" b="1" dirty="0">
              <a:solidFill>
                <a:schemeClr val="bg1"/>
              </a:solidFill>
              <a:latin typeface="Times New Roman" panose="02020603050405020304" pitchFamily="18" charset="0"/>
              <a:cs typeface="Times New Roman" panose="02020603050405020304" pitchFamily="18" charset="0"/>
            </a:endParaRPr>
          </a:p>
          <a:p>
            <a:endParaRPr lang="vi-VN" sz="30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8" y="1223414"/>
            <a:ext cx="9999406" cy="2806987"/>
          </a:xfrm>
          <a:prstGeom prst="rect">
            <a:avLst/>
          </a:prstGeom>
        </p:spPr>
        <p:txBody>
          <a:bodyPr wrap="square">
            <a:spAutoFit/>
          </a:bodyPr>
          <a:lstStyle/>
          <a:p>
            <a:pPr marL="5080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dễ</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lắp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di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minh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quán</a:t>
            </a:r>
            <a:r>
              <a:rPr lang="en-US" sz="2000" dirty="0">
                <a:solidFill>
                  <a:schemeClr val="bg1"/>
                </a:solidFill>
                <a:latin typeface="Times New Roman" panose="02020603050405020304" pitchFamily="18" charset="0"/>
                <a:cs typeface="Times New Roman" panose="02020603050405020304" pitchFamily="18" charset="0"/>
              </a:rPr>
              <a:t> café, </a:t>
            </a:r>
            <a:r>
              <a:rPr lang="en-US" sz="2000" dirty="0" err="1">
                <a:solidFill>
                  <a:schemeClr val="bg1"/>
                </a:solidFill>
                <a:latin typeface="Times New Roman" panose="02020603050405020304" pitchFamily="18" charset="0"/>
                <a:cs typeface="Times New Roman" panose="02020603050405020304" pitchFamily="18" charset="0"/>
              </a:rPr>
              <a:t>sân</a:t>
            </a:r>
            <a:r>
              <a:rPr lang="en-US" sz="2000" dirty="0">
                <a:solidFill>
                  <a:schemeClr val="bg1"/>
                </a:solidFill>
                <a:latin typeface="Times New Roman" panose="02020603050405020304" pitchFamily="18" charset="0"/>
                <a:cs typeface="Times New Roman" panose="02020603050405020304" pitchFamily="18" charset="0"/>
              </a:rPr>
              <a:t> bay, </a:t>
            </a:r>
            <a:r>
              <a:rPr lang="en-US" sz="2000" dirty="0" err="1">
                <a:solidFill>
                  <a:schemeClr val="bg1"/>
                </a:solidFill>
                <a:latin typeface="Times New Roman" panose="02020603050405020304" pitchFamily="18" charset="0"/>
                <a:cs typeface="Times New Roman" panose="02020603050405020304" pitchFamily="18" charset="0"/>
              </a:rPr>
              <a:t>khách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sạn</a:t>
            </a:r>
            <a:r>
              <a:rPr lang="en-US" sz="2000" dirty="0">
                <a:solidFill>
                  <a:schemeClr val="bg1"/>
                </a:solidFill>
                <a:latin typeface="Times New Roman" panose="02020603050405020304" pitchFamily="18" charset="0"/>
                <a:cs typeface="Times New Roman" panose="02020603050405020304" pitchFamily="18" charset="0"/>
              </a:rPr>
              <a:t>...</a:t>
            </a:r>
          </a:p>
          <a:p>
            <a:pPr marL="5080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mất</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a:t>
            </a: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877" y="4184877"/>
            <a:ext cx="2739038" cy="194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539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6387"/>
                                        </p:tgtEl>
                                        <p:attrNameLst>
                                          <p:attrName>style.visibility</p:attrName>
                                        </p:attrNameLst>
                                      </p:cBhvr>
                                      <p:to>
                                        <p:strVal val="visible"/>
                                      </p:to>
                                    </p:set>
                                    <p:animEffect transition="in" filter="fade">
                                      <p:cBhvr>
                                        <p:cTn id="19"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3363"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274618" y="687191"/>
            <a:ext cx="10336810" cy="954107"/>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II. AN TOÀN THÔNG TIN KHI SỬ DỤNG MẠNG KHÔNG  DÂY</a:t>
            </a:r>
            <a:endParaRPr lang="vi-VN" sz="2600" b="1" dirty="0">
              <a:solidFill>
                <a:schemeClr val="bg1"/>
              </a:solidFill>
              <a:latin typeface="Times New Roman" panose="02020603050405020304" pitchFamily="18" charset="0"/>
              <a:cs typeface="Times New Roman" panose="02020603050405020304" pitchFamily="18" charset="0"/>
            </a:endParaRPr>
          </a:p>
          <a:p>
            <a:endParaRPr lang="vi-VN" sz="30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4401" y="1223414"/>
            <a:ext cx="10309124" cy="3785652"/>
          </a:xfrm>
          <a:prstGeom prst="rect">
            <a:avLst/>
          </a:prstGeom>
        </p:spPr>
        <p:txBody>
          <a:bodyPr wrap="square">
            <a:spAutoFit/>
          </a:bodyPr>
          <a:lstStyle/>
          <a:p>
            <a:pPr marL="406400"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CÁC NGUY CƠ CÓ THỂ XẢY RA:</a:t>
            </a:r>
            <a:endParaRPr lang="en-US" sz="2000" dirty="0">
              <a:solidFill>
                <a:schemeClr val="bg1"/>
              </a:solidFill>
              <a:latin typeface="Times New Roman" panose="02020603050405020304" pitchFamily="18" charset="0"/>
              <a:cs typeface="Times New Roman" panose="02020603050405020304" pitchFamily="18" charset="0"/>
            </a:endParaRPr>
          </a:p>
          <a:p>
            <a:pPr marL="406400"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xâm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dịch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vụ</a:t>
            </a:r>
            <a:r>
              <a:rPr lang="en-US" sz="2000" dirty="0">
                <a:solidFill>
                  <a:schemeClr val="bg1"/>
                </a:solidFill>
                <a:latin typeface="Times New Roman" panose="02020603050405020304" pitchFamily="18" charset="0"/>
                <a:cs typeface="Times New Roman" panose="02020603050405020304" pitchFamily="18" charset="0"/>
              </a:rPr>
              <a:t>: dung </a:t>
            </a:r>
            <a:r>
              <a:rPr lang="en-US" sz="2000" dirty="0" err="1">
                <a:solidFill>
                  <a:schemeClr val="bg1"/>
                </a:solidFill>
                <a:latin typeface="Times New Roman" panose="02020603050405020304" pitchFamily="18" charset="0"/>
                <a:cs typeface="Times New Roman" panose="02020603050405020304" pitchFamily="18" charset="0"/>
              </a:rPr>
              <a:t>lượng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vượt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dịch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vụ</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phép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chậm</a:t>
            </a:r>
            <a:r>
              <a:rPr lang="en-US" sz="2000" dirty="0">
                <a:solidFill>
                  <a:schemeClr val="bg1"/>
                </a:solidFill>
                <a:latin typeface="Times New Roman" panose="02020603050405020304" pitchFamily="18" charset="0"/>
                <a:cs typeface="Times New Roman" panose="02020603050405020304" pitchFamily="18" charset="0"/>
              </a:rPr>
              <a:t> do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chiếm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thông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Bị</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hệ</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thống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pháp</a:t>
            </a:r>
            <a:r>
              <a:rPr lang="en-US" sz="2000"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theo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dõi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internet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theo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dõi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nhạy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khẩu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cắp</a:t>
            </a:r>
            <a:r>
              <a:rPr lang="en-US" sz="2000"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tệp</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phép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cs typeface="Times New Roman" panose="02020603050405020304" pitchFamily="18" charset="0"/>
              </a:rPr>
              <a:t> spyware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khác</a:t>
            </a:r>
            <a:r>
              <a:rPr lang="en-US" sz="2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5803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4387"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54107"/>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II.AN TOÀN THÔNG TIN KHI SỬ DỤNG MẠNG KHÔNG  DÂY</a:t>
            </a:r>
            <a:endParaRPr lang="vi-VN" sz="2600" b="1" dirty="0">
              <a:solidFill>
                <a:schemeClr val="bg1"/>
              </a:solidFill>
              <a:latin typeface="Times New Roman" panose="02020603050405020304" pitchFamily="18" charset="0"/>
              <a:cs typeface="Times New Roman" panose="02020603050405020304" pitchFamily="18" charset="0"/>
            </a:endParaRPr>
          </a:p>
          <a:p>
            <a:endParaRPr lang="vi-VN" sz="30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8" y="1223414"/>
            <a:ext cx="9999406" cy="4653646"/>
          </a:xfrm>
          <a:prstGeom prst="rect">
            <a:avLst/>
          </a:prstGeom>
        </p:spPr>
        <p:txBody>
          <a:bodyPr wrap="square">
            <a:spAutoFit/>
          </a:bodyPr>
          <a:lstStyle/>
          <a:p>
            <a:pPr marL="347663"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việc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làm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cập</a:t>
            </a:r>
            <a:r>
              <a:rPr lang="en-US" sz="2000" b="1" dirty="0">
                <a:solidFill>
                  <a:schemeClr val="bg1"/>
                </a:solidFill>
                <a:latin typeface="Times New Roman" panose="02020603050405020304" pitchFamily="18" charset="0"/>
                <a:cs typeface="Times New Roman" panose="02020603050405020304" pitchFamily="18" charset="0"/>
              </a:rPr>
              <a:t> Internet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cộng</a:t>
            </a:r>
            <a:endParaRPr lang="en-US" sz="2000" b="1" dirty="0">
              <a:solidFill>
                <a:schemeClr val="bg1"/>
              </a:solidFill>
              <a:latin typeface="Times New Roman" panose="02020603050405020304" pitchFamily="18" charset="0"/>
              <a:cs typeface="Times New Roman" panose="02020603050405020304" pitchFamily="18" charset="0"/>
            </a:endParaRPr>
          </a:p>
          <a:p>
            <a:pPr marL="347663" algn="just">
              <a:lnSpc>
                <a:spcPct val="150000"/>
              </a:lnSpc>
            </a:pPr>
            <a:r>
              <a:rPr lang="en-US" sz="2000" b="1" i="1" dirty="0">
                <a:solidFill>
                  <a:schemeClr val="bg1"/>
                </a:solidFill>
                <a:latin typeface="Times New Roman" panose="02020603050405020304" pitchFamily="18" charset="0"/>
                <a:cs typeface="Times New Roman" panose="02020603050405020304" pitchFamily="18" charset="0"/>
              </a:rPr>
              <a:t>1. </a:t>
            </a:r>
            <a:r>
              <a:rPr lang="en-US" sz="2000" b="1" i="1" dirty="0" err="1">
                <a:solidFill>
                  <a:schemeClr val="bg1"/>
                </a:solidFill>
                <a:latin typeface="Times New Roman" panose="02020603050405020304" pitchFamily="18" charset="0"/>
                <a:cs typeface="Times New Roman" panose="02020603050405020304" pitchFamily="18" charset="0"/>
              </a:rPr>
              <a:t>Sử</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dụng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mạng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riêng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ảo</a:t>
            </a:r>
            <a:endParaRPr lang="en-US" sz="2000" b="1" i="1" dirty="0">
              <a:solidFill>
                <a:schemeClr val="bg1"/>
              </a:solidFill>
              <a:latin typeface="Times New Roman" panose="02020603050405020304" pitchFamily="18" charset="0"/>
              <a:cs typeface="Times New Roman" panose="02020603050405020304" pitchFamily="18" charset="0"/>
            </a:endParaRPr>
          </a:p>
          <a:p>
            <a:pPr marL="347663"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Yếu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dễ</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dàng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yếu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ninh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vẫn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qua.</a:t>
            </a:r>
          </a:p>
          <a:p>
            <a:pPr marL="347663"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Khi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laptop hay </a:t>
            </a:r>
            <a:r>
              <a:rPr lang="en-US" sz="2000" dirty="0" err="1">
                <a:solidFill>
                  <a:schemeClr val="bg1"/>
                </a:solidFill>
                <a:latin typeface="Times New Roman" panose="02020603050405020304" pitchFamily="18" charset="0"/>
                <a:cs typeface="Times New Roman" panose="02020603050405020304" pitchFamily="18" charset="0"/>
              </a:rPr>
              <a:t>điện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thoại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nhìn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thấy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đang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cắp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khoản</a:t>
            </a:r>
            <a:r>
              <a:rPr lang="en-US" sz="2000" dirty="0">
                <a:solidFill>
                  <a:schemeClr val="bg1"/>
                </a:solidFill>
                <a:latin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cs typeface="Times New Roman" panose="02020603050405020304" pitchFamily="18" charset="0"/>
              </a:rPr>
              <a:t>xem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trộm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a:t>
            </a:r>
          </a:p>
          <a:p>
            <a:pPr marL="347663"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403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5411"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54107"/>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II. AN TOÀN THÔNG TIN KHI SỬ DỤNG MẠNG KHÔNG  DÂY</a:t>
            </a:r>
            <a:endParaRPr lang="vi-VN" sz="2600" b="1" dirty="0">
              <a:solidFill>
                <a:schemeClr val="bg1"/>
              </a:solidFill>
              <a:latin typeface="Times New Roman" panose="02020603050405020304" pitchFamily="18" charset="0"/>
              <a:cs typeface="Times New Roman" panose="02020603050405020304" pitchFamily="18" charset="0"/>
            </a:endParaRPr>
          </a:p>
          <a:p>
            <a:endParaRPr lang="vi-VN" sz="30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8" y="1223414"/>
            <a:ext cx="9999406" cy="4247317"/>
          </a:xfrm>
          <a:prstGeom prst="rect">
            <a:avLst/>
          </a:prstGeom>
        </p:spPr>
        <p:txBody>
          <a:bodyPr wrap="square">
            <a:spAutoFit/>
          </a:bodyPr>
          <a:lstStyle/>
          <a:p>
            <a:pPr marL="406400"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việc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làm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cập</a:t>
            </a:r>
            <a:r>
              <a:rPr lang="en-US" sz="2000" b="1" dirty="0">
                <a:solidFill>
                  <a:schemeClr val="bg1"/>
                </a:solidFill>
                <a:latin typeface="Times New Roman" panose="02020603050405020304" pitchFamily="18" charset="0"/>
                <a:cs typeface="Times New Roman" panose="02020603050405020304" pitchFamily="18" charset="0"/>
              </a:rPr>
              <a:t> Internet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cộng</a:t>
            </a:r>
            <a:endParaRPr lang="en-US" sz="2000" b="1" dirty="0">
              <a:solidFill>
                <a:schemeClr val="bg1"/>
              </a:solidFill>
              <a:latin typeface="Times New Roman" panose="02020603050405020304" pitchFamily="18" charset="0"/>
              <a:cs typeface="Times New Roman" panose="02020603050405020304" pitchFamily="18" charset="0"/>
            </a:endParaRPr>
          </a:p>
          <a:p>
            <a:pPr marL="406400" algn="just">
              <a:lnSpc>
                <a:spcPct val="150000"/>
              </a:lnSpc>
            </a:pPr>
            <a:r>
              <a:rPr lang="en-US" sz="2000" b="1" i="1" dirty="0">
                <a:solidFill>
                  <a:schemeClr val="bg1"/>
                </a:solidFill>
                <a:latin typeface="Times New Roman" panose="02020603050405020304" pitchFamily="18" charset="0"/>
                <a:cs typeface="Times New Roman" panose="02020603050405020304" pitchFamily="18" charset="0"/>
              </a:rPr>
              <a:t>1. </a:t>
            </a:r>
            <a:r>
              <a:rPr lang="en-US" sz="2000" b="1" i="1" dirty="0" err="1">
                <a:solidFill>
                  <a:schemeClr val="bg1"/>
                </a:solidFill>
                <a:latin typeface="Times New Roman" panose="02020603050405020304" pitchFamily="18" charset="0"/>
                <a:cs typeface="Times New Roman" panose="02020603050405020304" pitchFamily="18" charset="0"/>
              </a:rPr>
              <a:t>Sử</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dụng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mạng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riêng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ảo</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tt</a:t>
            </a:r>
            <a:r>
              <a:rPr lang="en-US" sz="2000" b="1" i="1"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Do </a:t>
            </a:r>
            <a:r>
              <a:rPr lang="en-US" sz="2000" dirty="0" err="1">
                <a:solidFill>
                  <a:schemeClr val="bg1"/>
                </a:solidFill>
                <a:latin typeface="Times New Roman" panose="02020603050405020304" pitchFamily="18" charset="0"/>
                <a:cs typeface="Times New Roman" panose="02020603050405020304" pitchFamily="18" charset="0"/>
              </a:rPr>
              <a:t>vậy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ưu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riêng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VPN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Virtual Private Network)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mình</a:t>
            </a:r>
            <a:r>
              <a:rPr lang="en-US" sz="2000"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Khi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VPN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Internet, </a:t>
            </a:r>
            <a:r>
              <a:rPr lang="en-US" sz="2000" dirty="0" err="1">
                <a:solidFill>
                  <a:schemeClr val="bg1"/>
                </a:solidFill>
                <a:latin typeface="Times New Roman" panose="02020603050405020304" pitchFamily="18" charset="0"/>
                <a:cs typeface="Times New Roman" panose="02020603050405020304" pitchFamily="18" charset="0"/>
              </a:rPr>
              <a:t>nó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dựa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nền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hóa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gói</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truyền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đồng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chuyển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hướng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giúp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dễ</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dàng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Internet. </a:t>
            </a:r>
            <a:r>
              <a:rPr lang="en-US" sz="2000" dirty="0" err="1">
                <a:solidFill>
                  <a:schemeClr val="bg1"/>
                </a:solidFill>
                <a:latin typeface="Times New Roman" panose="02020603050405020304" pitchFamily="18" charset="0"/>
                <a:cs typeface="Times New Roman" panose="02020603050405020304" pitchFamily="18" charset="0"/>
              </a:rPr>
              <a:t>Tuy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yếu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VPN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endParaRPr lang="en-US" sz="2000" dirty="0">
              <a:solidFill>
                <a:schemeClr val="bg1"/>
              </a:solidFill>
              <a:latin typeface="Times New Roman" panose="02020603050405020304" pitchFamily="18" charset="0"/>
              <a:cs typeface="Times New Roman" panose="02020603050405020304" pitchFamily="18" charset="0"/>
            </a:endParaRPr>
          </a:p>
          <a:p>
            <a:pPr marL="406400"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854" y="4958024"/>
            <a:ext cx="2143594" cy="15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179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9459"/>
                                        </p:tgtEl>
                                        <p:attrNameLst>
                                          <p:attrName>style.visibility</p:attrName>
                                        </p:attrNameLst>
                                      </p:cBhvr>
                                      <p:to>
                                        <p:strVal val="visible"/>
                                      </p:to>
                                    </p:set>
                                    <p:animEffect transition="in" filter="fade">
                                      <p:cBhvr>
                                        <p:cTn id="19"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6435"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54107"/>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II. AN TOÀN THÔNG TIN KHI SỬ DỤNG MẠNG KHÔNG  DÂY</a:t>
            </a:r>
            <a:endParaRPr lang="vi-VN" sz="2600" b="1" dirty="0">
              <a:solidFill>
                <a:schemeClr val="bg1"/>
              </a:solidFill>
              <a:latin typeface="Times New Roman" panose="02020603050405020304" pitchFamily="18" charset="0"/>
              <a:cs typeface="Times New Roman" panose="02020603050405020304" pitchFamily="18" charset="0"/>
            </a:endParaRPr>
          </a:p>
          <a:p>
            <a:endParaRPr lang="vi-VN" sz="30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8" y="1223414"/>
            <a:ext cx="9999406" cy="3323987"/>
          </a:xfrm>
          <a:prstGeom prst="rect">
            <a:avLst/>
          </a:prstGeom>
        </p:spPr>
        <p:txBody>
          <a:bodyPr wrap="square">
            <a:spAutoFit/>
          </a:bodyPr>
          <a:lstStyle/>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việc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làm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cập</a:t>
            </a:r>
            <a:r>
              <a:rPr lang="en-US" sz="2000" b="1" dirty="0">
                <a:solidFill>
                  <a:schemeClr val="bg1"/>
                </a:solidFill>
                <a:latin typeface="Times New Roman" panose="02020603050405020304" pitchFamily="18" charset="0"/>
                <a:cs typeface="Times New Roman" panose="02020603050405020304" pitchFamily="18" charset="0"/>
              </a:rPr>
              <a:t> Internet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cộng</a:t>
            </a:r>
            <a:endParaRPr lang="en-US" sz="2000" b="1"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b="1" i="1" dirty="0">
                <a:solidFill>
                  <a:schemeClr val="bg1"/>
                </a:solidFill>
                <a:latin typeface="Times New Roman" panose="02020603050405020304" pitchFamily="18" charset="0"/>
                <a:cs typeface="Times New Roman" panose="02020603050405020304" pitchFamily="18" charset="0"/>
              </a:rPr>
              <a:t>2. </a:t>
            </a:r>
            <a:r>
              <a:rPr lang="en-US" sz="2000" b="1" i="1" dirty="0" err="1">
                <a:solidFill>
                  <a:schemeClr val="bg1"/>
                </a:solidFill>
                <a:latin typeface="Times New Roman" panose="02020603050405020304" pitchFamily="18" charset="0"/>
                <a:cs typeface="Times New Roman" panose="02020603050405020304" pitchFamily="18" charset="0"/>
              </a:rPr>
              <a:t>Sử</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dụng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xác</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thực</a:t>
            </a:r>
            <a:r>
              <a:rPr lang="en-US" sz="2000" b="1" i="1" dirty="0">
                <a:solidFill>
                  <a:schemeClr val="bg1"/>
                </a:solidFill>
                <a:latin typeface="Times New Roman" panose="02020603050405020304" pitchFamily="18" charset="0"/>
                <a:cs typeface="Times New Roman" panose="02020603050405020304" pitchFamily="18" charset="0"/>
              </a:rPr>
              <a:t> </a:t>
            </a:r>
            <a:endParaRPr lang="en-US" sz="2000" b="1" i="1" dirty="0" smtClean="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nghiêm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chỉ</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chọn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khẩu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chuỗi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dễ</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nhớ</a:t>
            </a:r>
            <a:r>
              <a:rPr lang="en-US" sz="2000" dirty="0">
                <a:solidFill>
                  <a:schemeClr val="bg1"/>
                </a:solidFill>
                <a:latin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nhớ</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thuận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tiếp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theo.</a:t>
            </a:r>
            <a:endParaRPr lang="en-US" sz="2000"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7626" y="4112068"/>
            <a:ext cx="5061913" cy="228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228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0483"/>
                                        </p:tgtEl>
                                        <p:attrNameLst>
                                          <p:attrName>style.visibility</p:attrName>
                                        </p:attrNameLst>
                                      </p:cBhvr>
                                      <p:to>
                                        <p:strVal val="visible"/>
                                      </p:to>
                                    </p:set>
                                    <p:animEffect transition="in" filter="fade">
                                      <p:cBhvr>
                                        <p:cTn id="19"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8483"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54107"/>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II. AN TOÀN THÔNG TIN KHI SỬ DỤNG MẠNG KHÔNG  DÂY</a:t>
            </a:r>
            <a:endParaRPr lang="vi-VN" sz="2600" b="1" dirty="0">
              <a:solidFill>
                <a:schemeClr val="bg1"/>
              </a:solidFill>
              <a:latin typeface="Times New Roman" panose="02020603050405020304" pitchFamily="18" charset="0"/>
              <a:cs typeface="Times New Roman" panose="02020603050405020304" pitchFamily="18" charset="0"/>
            </a:endParaRPr>
          </a:p>
          <a:p>
            <a:endParaRPr lang="vi-VN" sz="30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7" y="1088504"/>
            <a:ext cx="10213377" cy="4708981"/>
          </a:xfrm>
          <a:prstGeom prst="rect">
            <a:avLst/>
          </a:prstGeom>
        </p:spPr>
        <p:txBody>
          <a:bodyPr wrap="square">
            <a:spAutoFit/>
          </a:bodyPr>
          <a:lstStyle/>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việc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làm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cập</a:t>
            </a:r>
            <a:r>
              <a:rPr lang="en-US" sz="2000" b="1" dirty="0">
                <a:solidFill>
                  <a:schemeClr val="bg1"/>
                </a:solidFill>
                <a:latin typeface="Times New Roman" panose="02020603050405020304" pitchFamily="18" charset="0"/>
                <a:cs typeface="Times New Roman" panose="02020603050405020304" pitchFamily="18" charset="0"/>
              </a:rPr>
              <a:t> Internet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cộng</a:t>
            </a:r>
            <a:endParaRPr lang="en-US" sz="2000" b="1"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b="1" i="1" dirty="0">
                <a:solidFill>
                  <a:schemeClr val="bg1"/>
                </a:solidFill>
                <a:latin typeface="Times New Roman" panose="02020603050405020304" pitchFamily="18" charset="0"/>
                <a:cs typeface="Times New Roman" panose="02020603050405020304" pitchFamily="18" charset="0"/>
              </a:rPr>
              <a:t>3. </a:t>
            </a:r>
            <a:r>
              <a:rPr lang="en-US" sz="2000" b="1" i="1" dirty="0" err="1">
                <a:solidFill>
                  <a:schemeClr val="bg1"/>
                </a:solidFill>
                <a:latin typeface="Times New Roman" panose="02020603050405020304" pitchFamily="18" charset="0"/>
                <a:cs typeface="Times New Roman" panose="02020603050405020304" pitchFamily="18" charset="0"/>
              </a:rPr>
              <a:t>Cẩn</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thận</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với</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tính</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năng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tự</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động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kết</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nối</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mạng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không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dây</a:t>
            </a:r>
            <a:r>
              <a:rPr lang="en-US" sz="2000" b="1" i="1"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miếng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mồi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ngon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nhớ</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thoại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thoại</a:t>
            </a:r>
            <a:r>
              <a:rPr lang="en-US" sz="2000" dirty="0">
                <a:solidFill>
                  <a:schemeClr val="bg1"/>
                </a:solidFill>
                <a:latin typeface="Times New Roman" panose="02020603050405020304" pitchFamily="18" charset="0"/>
                <a:cs typeface="Times New Roman" panose="02020603050405020304" pitchFamily="18" charset="0"/>
              </a:rPr>
              <a:t> hay laptop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mỗi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ở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phạm</a:t>
            </a:r>
            <a:r>
              <a:rPr lang="en-US" sz="2000" dirty="0">
                <a:solidFill>
                  <a:schemeClr val="bg1"/>
                </a:solidFill>
                <a:latin typeface="Times New Roman" panose="02020603050405020304" pitchFamily="18" charset="0"/>
                <a:cs typeface="Times New Roman" panose="02020603050405020304" pitchFamily="18" charset="0"/>
              </a:rPr>
              <a:t> vi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dò</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đoán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thói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quen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lấy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cắp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ngờ</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a:t>
            </a:r>
          </a:p>
          <a:p>
            <a:pPr marL="465138" algn="just">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641" y="4874303"/>
            <a:ext cx="5330148" cy="146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651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2531"/>
                                        </p:tgtEl>
                                        <p:attrNameLst>
                                          <p:attrName>style.visibility</p:attrName>
                                        </p:attrNameLst>
                                      </p:cBhvr>
                                      <p:to>
                                        <p:strVal val="visible"/>
                                      </p:to>
                                    </p:set>
                                    <p:animEffect transition="in" filter="fade">
                                      <p:cBhvr>
                                        <p:cTn id="19"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9507"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54107"/>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II. AN TOÀN THÔNG TIN KHI SỬ DỤNG MẠNG KHÔNG  DÂY</a:t>
            </a:r>
            <a:endParaRPr lang="vi-VN" sz="2600" b="1" dirty="0">
              <a:solidFill>
                <a:schemeClr val="bg1"/>
              </a:solidFill>
              <a:latin typeface="Times New Roman" panose="02020603050405020304" pitchFamily="18" charset="0"/>
              <a:cs typeface="Times New Roman" panose="02020603050405020304" pitchFamily="18" charset="0"/>
            </a:endParaRPr>
          </a:p>
          <a:p>
            <a:endParaRPr lang="vi-VN" sz="30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7" y="1088504"/>
            <a:ext cx="10053483" cy="5170646"/>
          </a:xfrm>
          <a:prstGeom prst="rect">
            <a:avLst/>
          </a:prstGeom>
        </p:spPr>
        <p:txBody>
          <a:bodyPr wrap="square">
            <a:spAutoFit/>
          </a:bodyPr>
          <a:lstStyle/>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việc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làm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cập</a:t>
            </a:r>
            <a:r>
              <a:rPr lang="en-US" sz="2000" b="1" dirty="0">
                <a:solidFill>
                  <a:schemeClr val="bg1"/>
                </a:solidFill>
                <a:latin typeface="Times New Roman" panose="02020603050405020304" pitchFamily="18" charset="0"/>
                <a:cs typeface="Times New Roman" panose="02020603050405020304" pitchFamily="18" charset="0"/>
              </a:rPr>
              <a:t> Internet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cộng</a:t>
            </a:r>
            <a:endParaRPr lang="en-US" sz="2000" b="1"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b="1" i="1" dirty="0">
                <a:solidFill>
                  <a:schemeClr val="bg1"/>
                </a:solidFill>
                <a:latin typeface="Times New Roman" panose="02020603050405020304" pitchFamily="18" charset="0"/>
                <a:cs typeface="Times New Roman" panose="02020603050405020304" pitchFamily="18" charset="0"/>
              </a:rPr>
              <a:t>4. </a:t>
            </a:r>
            <a:r>
              <a:rPr lang="en-US" sz="2000" b="1" i="1" dirty="0" err="1">
                <a:solidFill>
                  <a:schemeClr val="bg1"/>
                </a:solidFill>
                <a:latin typeface="Times New Roman" panose="02020603050405020304" pitchFamily="18" charset="0"/>
                <a:cs typeface="Times New Roman" panose="02020603050405020304" pitchFamily="18" charset="0"/>
              </a:rPr>
              <a:t>Xác</a:t>
            </a:r>
            <a:r>
              <a:rPr lang="en-US" sz="2000" b="1" i="1" dirty="0">
                <a:solidFill>
                  <a:schemeClr val="bg1"/>
                </a:solidFill>
                <a:latin typeface="Times New Roman" panose="02020603050405020304" pitchFamily="18" charset="0"/>
                <a:cs typeface="Times New Roman" panose="02020603050405020304" pitchFamily="18" charset="0"/>
              </a:rPr>
              <a:t> minh </a:t>
            </a:r>
            <a:r>
              <a:rPr lang="en-US" sz="2000" b="1" i="1" dirty="0" err="1">
                <a:solidFill>
                  <a:schemeClr val="bg1"/>
                </a:solidFill>
                <a:latin typeface="Times New Roman" panose="02020603050405020304" pitchFamily="18" charset="0"/>
                <a:cs typeface="Times New Roman" panose="02020603050405020304" pitchFamily="18" charset="0"/>
              </a:rPr>
              <a:t>mạng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không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dây</a:t>
            </a:r>
            <a:endParaRPr lang="en-US" sz="2000"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luôn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minh </a:t>
            </a:r>
            <a:r>
              <a:rPr lang="en-US" sz="2000" dirty="0" err="1">
                <a:solidFill>
                  <a:schemeClr val="bg1"/>
                </a:solidFill>
                <a:latin typeface="Times New Roman" panose="02020603050405020304" pitchFamily="18" charset="0"/>
                <a:cs typeface="Times New Roman" panose="02020603050405020304" pitchFamily="18" charset="0"/>
              </a:rPr>
              <a:t>bằng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giống</a:t>
            </a:r>
            <a:r>
              <a:rPr lang="en-US" sz="2000" dirty="0">
                <a:solidFill>
                  <a:schemeClr val="bg1"/>
                </a:solidFill>
                <a:latin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cs typeface="Times New Roman" panose="02020603050405020304" pitchFamily="18" charset="0"/>
              </a:rPr>
              <a:t>giống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Nếu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hướng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luồng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nhầm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hướng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gửi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a:t>
            </a: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luôn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riêng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mọi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huống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tỉnh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nếu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thấy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khâu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chắc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chắn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nữa</a:t>
            </a:r>
            <a:r>
              <a:rPr lang="en-US" sz="2000" dirty="0">
                <a:solidFill>
                  <a:schemeClr val="bg1"/>
                </a:solidFill>
                <a:latin typeface="Times New Roman" panose="02020603050405020304" pitchFamily="18" charset="0"/>
                <a:cs typeface="Times New Roman" panose="02020603050405020304" pitchFamily="18" charset="0"/>
              </a:rPr>
              <a:t>.</a:t>
            </a:r>
          </a:p>
          <a:p>
            <a:pPr marL="465138" algn="just">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980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20531"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54107"/>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II. AN TOÀN THÔNG TIN KHI SỬ DỤNG MẠNG KHÔNG  DÂY</a:t>
            </a:r>
            <a:endParaRPr lang="vi-VN" sz="2600" b="1" dirty="0">
              <a:solidFill>
                <a:schemeClr val="bg1"/>
              </a:solidFill>
              <a:latin typeface="Times New Roman" panose="02020603050405020304" pitchFamily="18" charset="0"/>
              <a:cs typeface="Times New Roman" panose="02020603050405020304" pitchFamily="18" charset="0"/>
            </a:endParaRPr>
          </a:p>
          <a:p>
            <a:endParaRPr lang="vi-VN" sz="30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7" y="1088504"/>
            <a:ext cx="10053483" cy="4191981"/>
          </a:xfrm>
          <a:prstGeom prst="rect">
            <a:avLst/>
          </a:prstGeom>
        </p:spPr>
        <p:txBody>
          <a:bodyPr wrap="square">
            <a:spAutoFit/>
          </a:bodyPr>
          <a:lstStyle/>
          <a:p>
            <a:pPr marL="50958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việc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làm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cập</a:t>
            </a:r>
            <a:r>
              <a:rPr lang="en-US" sz="2000" b="1" dirty="0">
                <a:solidFill>
                  <a:schemeClr val="bg1"/>
                </a:solidFill>
                <a:latin typeface="Times New Roman" panose="02020603050405020304" pitchFamily="18" charset="0"/>
                <a:cs typeface="Times New Roman" panose="02020603050405020304" pitchFamily="18" charset="0"/>
              </a:rPr>
              <a:t> Internet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cộng</a:t>
            </a:r>
            <a:endParaRPr lang="en-US" sz="2000" b="1" dirty="0">
              <a:solidFill>
                <a:schemeClr val="bg1"/>
              </a:solidFill>
              <a:latin typeface="Times New Roman" panose="02020603050405020304" pitchFamily="18" charset="0"/>
              <a:cs typeface="Times New Roman" panose="02020603050405020304" pitchFamily="18" charset="0"/>
            </a:endParaRPr>
          </a:p>
          <a:p>
            <a:pPr marL="509588" algn="just">
              <a:lnSpc>
                <a:spcPct val="150000"/>
              </a:lnSpc>
            </a:pPr>
            <a:r>
              <a:rPr lang="en-US" sz="2000" b="1" i="1" dirty="0">
                <a:solidFill>
                  <a:schemeClr val="bg1"/>
                </a:solidFill>
                <a:latin typeface="Times New Roman" panose="02020603050405020304" pitchFamily="18" charset="0"/>
                <a:cs typeface="Times New Roman" panose="02020603050405020304" pitchFamily="18" charset="0"/>
              </a:rPr>
              <a:t>5. </a:t>
            </a:r>
            <a:r>
              <a:rPr lang="en-US" sz="2000" b="1" i="1" dirty="0" err="1">
                <a:solidFill>
                  <a:schemeClr val="bg1"/>
                </a:solidFill>
                <a:latin typeface="Times New Roman" panose="02020603050405020304" pitchFamily="18" charset="0"/>
                <a:cs typeface="Times New Roman" panose="02020603050405020304" pitchFamily="18" charset="0"/>
              </a:rPr>
              <a:t>Hạn</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chế</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việc</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đăng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nhập</a:t>
            </a:r>
            <a:endParaRPr lang="en-US" sz="2000" dirty="0">
              <a:solidFill>
                <a:schemeClr val="bg1"/>
              </a:solidFill>
              <a:latin typeface="Times New Roman" panose="02020603050405020304" pitchFamily="18" charset="0"/>
              <a:cs typeface="Times New Roman" panose="02020603050405020304" pitchFamily="18" charset="0"/>
            </a:endParaRPr>
          </a:p>
          <a:p>
            <a:pPr marL="50958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yêu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thói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quen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khoản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đang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dây.Tức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chỉ</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lướt</a:t>
            </a:r>
            <a:r>
              <a:rPr lang="en-US" sz="2000" dirty="0">
                <a:solidFill>
                  <a:schemeClr val="bg1"/>
                </a:solidFill>
                <a:latin typeface="Times New Roman" panose="02020603050405020304" pitchFamily="18" charset="0"/>
                <a:cs typeface="Times New Roman" panose="02020603050405020304" pitchFamily="18" charset="0"/>
              </a:rPr>
              <a:t> web.</a:t>
            </a:r>
          </a:p>
          <a:p>
            <a:pPr marL="50958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Nếu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buộc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mail hay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khoản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dịch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mua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VPN </a:t>
            </a:r>
            <a:r>
              <a:rPr lang="en-US" sz="2000" dirty="0" err="1">
                <a:solidFill>
                  <a:schemeClr val="bg1"/>
                </a:solidFill>
                <a:latin typeface="Times New Roman" panose="02020603050405020304" pitchFamily="18" charset="0"/>
                <a:cs typeface="Times New Roman" panose="02020603050405020304" pitchFamily="18" charset="0"/>
              </a:rPr>
              <a:t>lên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đồng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chỉ</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dịch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vụ</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hỗ</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thức</a:t>
            </a:r>
            <a:r>
              <a:rPr lang="en-US" sz="2000" dirty="0">
                <a:solidFill>
                  <a:schemeClr val="bg1"/>
                </a:solidFill>
                <a:latin typeface="Times New Roman" panose="02020603050405020304" pitchFamily="18" charset="0"/>
                <a:cs typeface="Times New Roman" panose="02020603050405020304" pitchFamily="18" charset="0"/>
              </a:rPr>
              <a:t> HTTPS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mọi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nhờ</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hóa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HTTPS </a:t>
            </a:r>
            <a:r>
              <a:rPr lang="en-US" sz="2000" dirty="0" err="1">
                <a:solidFill>
                  <a:schemeClr val="bg1"/>
                </a:solidFill>
                <a:latin typeface="Times New Roman" panose="02020603050405020304" pitchFamily="18" charset="0"/>
                <a:cs typeface="Times New Roman" panose="02020603050405020304" pitchFamily="18" charset="0"/>
              </a:rPr>
              <a:t>hỗ</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trợ</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53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21555"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892552"/>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III. KỸ NĂNG PHÒNG CHỐNG MÃ ĐỘC</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09603" y="1161074"/>
            <a:ext cx="10053483" cy="1883657"/>
          </a:xfrm>
          <a:prstGeom prst="rect">
            <a:avLst/>
          </a:prstGeom>
        </p:spPr>
        <p:txBody>
          <a:bodyPr wrap="square">
            <a:spAutoFit/>
          </a:bodyPr>
          <a:lstStyle/>
          <a:p>
            <a:pPr marL="50958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nhằm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nghệ</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tồn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thoại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minh hay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nghệ</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khác</a:t>
            </a:r>
            <a:r>
              <a:rPr lang="en-US" sz="2000" dirty="0">
                <a:solidFill>
                  <a:schemeClr val="bg1"/>
                </a:solidFill>
                <a:latin typeface="Times New Roman" panose="02020603050405020304" pitchFamily="18" charset="0"/>
                <a:cs typeface="Times New Roman" panose="02020603050405020304" pitchFamily="18" charset="0"/>
              </a:rPr>
              <a:t>.</a:t>
            </a:r>
          </a:p>
          <a:p>
            <a:pPr marL="509588" algn="just">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256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490" y="3044731"/>
            <a:ext cx="2440024" cy="244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545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5609"/>
                                        </p:tgtEl>
                                        <p:attrNameLst>
                                          <p:attrName>style.visibility</p:attrName>
                                        </p:attrNameLst>
                                      </p:cBhvr>
                                      <p:to>
                                        <p:strVal val="visible"/>
                                      </p:to>
                                    </p:set>
                                    <p:animEffect transition="in" filter="fade">
                                      <p:cBhvr>
                                        <p:cTn id="19"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22579"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892552"/>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III. KỸ NĂNG PHÒNG CHỐNG MÃ ĐỘC</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09603" y="1161074"/>
            <a:ext cx="10140568" cy="3323987"/>
          </a:xfrm>
          <a:prstGeom prst="rect">
            <a:avLst/>
          </a:prstGeom>
        </p:spPr>
        <p:txBody>
          <a:bodyPr wrap="square">
            <a:spAutoFit/>
          </a:bodyPr>
          <a:lstStyle/>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Mã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lan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máy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tính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có</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hiện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hành</a:t>
            </a:r>
            <a:r>
              <a:rPr lang="en-US" sz="2000" b="1" dirty="0">
                <a:solidFill>
                  <a:schemeClr val="bg1"/>
                </a:solidFill>
                <a:latin typeface="Times New Roman" panose="02020603050405020304" pitchFamily="18" charset="0"/>
                <a:cs typeface="Times New Roman" panose="02020603050405020304" pitchFamily="18" charset="0"/>
              </a:rPr>
              <a:t> vi </a:t>
            </a:r>
            <a:r>
              <a:rPr lang="en-US" sz="2000" b="1" dirty="0" err="1">
                <a:solidFill>
                  <a:schemeClr val="bg1"/>
                </a:solidFill>
                <a:latin typeface="Times New Roman" panose="02020603050405020304" pitchFamily="18" charset="0"/>
                <a:cs typeface="Times New Roman" panose="02020603050405020304" pitchFamily="18" charset="0"/>
              </a:rPr>
              <a:t>như</a:t>
            </a:r>
            <a:r>
              <a:rPr lang="en-US" sz="2000" b="1" dirty="0">
                <a:solidFill>
                  <a:schemeClr val="bg1"/>
                </a:solidFill>
                <a:latin typeface="Times New Roman" panose="02020603050405020304" pitchFamily="18" charset="0"/>
                <a:cs typeface="Times New Roman" panose="02020603050405020304" pitchFamily="18" charset="0"/>
              </a:rPr>
              <a:t>: </a:t>
            </a:r>
          </a:p>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Lấy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cắp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dữ</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liệu</a:t>
            </a:r>
            <a:r>
              <a:rPr lang="en-US" sz="2000" b="1" dirty="0">
                <a:solidFill>
                  <a:schemeClr val="bg1"/>
                </a:solidFill>
                <a:latin typeface="Times New Roman" panose="02020603050405020304" pitchFamily="18" charset="0"/>
                <a:cs typeface="Times New Roman" panose="02020603050405020304" pitchFamily="18" charset="0"/>
              </a:rPr>
              <a:t>:</a:t>
            </a: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trọng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tệp</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văn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tệp</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nhật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riêng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lấy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gửi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ngoài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trọng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bằng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cảm</a:t>
            </a:r>
            <a:r>
              <a:rPr lang="en-US" sz="2000" dirty="0">
                <a:solidFill>
                  <a:schemeClr val="bg1"/>
                </a:solidFill>
                <a:latin typeface="Times New Roman" panose="02020603050405020304" pitchFamily="18" charset="0"/>
                <a:cs typeface="Times New Roman" panose="02020603050405020304" pitchFamily="18" charset="0"/>
              </a:rPr>
              <a:t>.</a:t>
            </a:r>
          </a:p>
          <a:p>
            <a:pPr marL="465138" algn="just">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1085" y="4076071"/>
            <a:ext cx="2714171" cy="223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177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6628"/>
                                        </p:tgtEl>
                                        <p:attrNameLst>
                                          <p:attrName>style.visibility</p:attrName>
                                        </p:attrNameLst>
                                      </p:cBhvr>
                                      <p:to>
                                        <p:strVal val="visible"/>
                                      </p:to>
                                    </p:set>
                                    <p:animEffect transition="in" filter="fade">
                                      <p:cBhvr>
                                        <p:cTn id="19"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669119198"/>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3123" name="Bitmap Image" r:id="rId3" imgW="2809524" imgH="2771429" progId="Paint.Picture">
                  <p:embed/>
                </p:oleObj>
              </mc:Choice>
              <mc:Fallback>
                <p:oleObj name="Bitmap Image" r:id="rId3" imgW="2809524" imgH="2771429" progId="Paint.Picture">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64578031"/>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9" name="TextBox 8"/>
          <p:cNvSpPr txBox="1"/>
          <p:nvPr/>
        </p:nvSpPr>
        <p:spPr>
          <a:xfrm>
            <a:off x="1114969" y="688111"/>
            <a:ext cx="10489474" cy="707886"/>
          </a:xfrm>
          <a:prstGeom prst="rect">
            <a:avLst/>
          </a:prstGeom>
          <a:noFill/>
        </p:spPr>
        <p:txBody>
          <a:bodyPr wrap="square" rtlCol="0">
            <a:spAutoFit/>
          </a:bodyPr>
          <a:lstStyle/>
          <a:p>
            <a:pPr lvl="1" algn="ctr"/>
            <a:r>
              <a:rPr lang="en-US" sz="4000" b="1" dirty="0">
                <a:solidFill>
                  <a:schemeClr val="bg1"/>
                </a:solidFill>
                <a:latin typeface="Times New Roman" panose="02020603050405020304" pitchFamily="18" charset="0"/>
                <a:cs typeface="Times New Roman" panose="02020603050405020304" pitchFamily="18" charset="0"/>
              </a:rPr>
              <a:t>NỘI DUNG</a:t>
            </a:r>
            <a:endParaRPr lang="vi-VN" sz="40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455817" y="1278432"/>
            <a:ext cx="9047925" cy="3785652"/>
          </a:xfrm>
          <a:prstGeom prst="rect">
            <a:avLst/>
          </a:prstGeom>
          <a:noFill/>
        </p:spPr>
        <p:txBody>
          <a:bodyPr wrap="square" rtlCol="0">
            <a:spAutoFit/>
          </a:bodyPr>
          <a:lstStyle/>
          <a:p>
            <a:pPr marL="400050" indent="-400050">
              <a:lnSpc>
                <a:spcPct val="200000"/>
              </a:lnSpc>
              <a:buAutoNum type="romanUcPeriod"/>
            </a:pPr>
            <a:r>
              <a:rPr lang="en-US" sz="2000" dirty="0">
                <a:solidFill>
                  <a:schemeClr val="bg1"/>
                </a:solidFill>
                <a:latin typeface="Times New Roman" panose="02020603050405020304" pitchFamily="18" charset="0"/>
                <a:cs typeface="Times New Roman" panose="02020603050405020304" pitchFamily="18" charset="0"/>
              </a:rPr>
              <a:t>CÁC BƯỚC THIẾT LẬP MÁY TÍNH MỚI AN </a:t>
            </a:r>
            <a:r>
              <a:rPr lang="en-US" sz="2000" dirty="0" err="1" smtClean="0">
                <a:solidFill>
                  <a:schemeClr val="bg1"/>
                </a:solidFill>
                <a:latin typeface="Times New Roman" panose="02020603050405020304" pitchFamily="18" charset="0"/>
                <a:cs typeface="Times New Roman" panose="02020603050405020304" pitchFamily="18" charset="0"/>
              </a:rPr>
              <a:t>TOÀN</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400050" indent="-400050">
              <a:lnSpc>
                <a:spcPct val="200000"/>
              </a:lnSpc>
              <a:buAutoNum type="romanUcPeriod"/>
            </a:pPr>
            <a:r>
              <a:rPr lang="en-US" sz="2000" dirty="0">
                <a:solidFill>
                  <a:schemeClr val="bg1"/>
                </a:solidFill>
                <a:latin typeface="Times New Roman" panose="02020603050405020304" pitchFamily="18" charset="0"/>
                <a:cs typeface="Times New Roman" panose="02020603050405020304" pitchFamily="18" charset="0"/>
              </a:rPr>
              <a:t>AN TOÀN THÔNG TIN KHI SỬ DỤNG MẠNG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DÂY</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400050" indent="-400050">
              <a:lnSpc>
                <a:spcPct val="200000"/>
              </a:lnSpc>
              <a:buAutoNum type="romanUcPeriod"/>
            </a:pPr>
            <a:r>
              <a:rPr lang="en-US" sz="2000" dirty="0">
                <a:solidFill>
                  <a:schemeClr val="bg1"/>
                </a:solidFill>
                <a:latin typeface="Times New Roman" panose="02020603050405020304" pitchFamily="18" charset="0"/>
                <a:cs typeface="Times New Roman" panose="02020603050405020304" pitchFamily="18" charset="0"/>
              </a:rPr>
              <a:t>KỸ NĂNG PHÒNG CHỐNG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ĐỘC</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400050" indent="-400050">
              <a:lnSpc>
                <a:spcPct val="200000"/>
              </a:lnSpc>
              <a:buAutoNum type="romanUcPeriod"/>
            </a:pPr>
            <a:r>
              <a:rPr lang="en-US" sz="2000" dirty="0">
                <a:solidFill>
                  <a:schemeClr val="bg1"/>
                </a:solidFill>
                <a:latin typeface="Times New Roman" panose="02020603050405020304" pitchFamily="18" charset="0"/>
                <a:cs typeface="Times New Roman" panose="02020603050405020304" pitchFamily="18" charset="0"/>
              </a:rPr>
              <a:t>HƯỚNG DẪN NHẬN BIẾT, PHÒNG CHỐNG THƯ RÁC, THƯ GIẢ MẠO, TIN </a:t>
            </a:r>
            <a:r>
              <a:rPr lang="en-US" sz="2000" dirty="0" err="1">
                <a:solidFill>
                  <a:schemeClr val="bg1"/>
                </a:solidFill>
                <a:latin typeface="Times New Roman" panose="02020603050405020304" pitchFamily="18" charset="0"/>
                <a:cs typeface="Times New Roman" panose="02020603050405020304" pitchFamily="18" charset="0"/>
              </a:rPr>
              <a:t>NHẮN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RÁC</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400050" indent="-400050">
              <a:lnSpc>
                <a:spcPct val="200000"/>
              </a:lnSpc>
              <a:buAutoNum type="romanUcPeriod"/>
            </a:pPr>
            <a:r>
              <a:rPr lang="en-US" sz="2000" dirty="0">
                <a:solidFill>
                  <a:schemeClr val="bg1"/>
                </a:solidFill>
                <a:latin typeface="Times New Roman" panose="02020603050405020304" pitchFamily="18" charset="0"/>
                <a:cs typeface="Times New Roman" panose="02020603050405020304" pitchFamily="18" charset="0"/>
              </a:rPr>
              <a:t>HƯỚNG DẪN SỬ DỤNG MẠNG XÃ HỘI AN </a:t>
            </a:r>
            <a:r>
              <a:rPr lang="en-US" sz="2000" dirty="0" err="1" smtClean="0">
                <a:solidFill>
                  <a:schemeClr val="bg1"/>
                </a:solidFill>
                <a:latin typeface="Times New Roman" panose="02020603050405020304" pitchFamily="18" charset="0"/>
                <a:cs typeface="Times New Roman" panose="02020603050405020304" pitchFamily="18" charset="0"/>
              </a:rPr>
              <a:t>TOÀN</a:t>
            </a:r>
            <a:r>
              <a:rPr lang="en-US" sz="2000" dirty="0" smtClean="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886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arn(inVertic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5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Effect transition="in" filter="barn(inVertical)">
                                      <p:cBhvr>
                                        <p:cTn id="4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23603"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892552"/>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III. KỸ NĂNG PHÒNG CHỐNG MÃ ĐỘC</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09603" y="1161074"/>
            <a:ext cx="10053483" cy="3268652"/>
          </a:xfrm>
          <a:prstGeom prst="rect">
            <a:avLst/>
          </a:prstGeom>
        </p:spPr>
        <p:txBody>
          <a:bodyPr wrap="square">
            <a:spAutoFit/>
          </a:bodyPr>
          <a:lstStyle/>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Mã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lan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máy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tính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có</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hiện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hành</a:t>
            </a:r>
            <a:r>
              <a:rPr lang="en-US" sz="2000" b="1" dirty="0">
                <a:solidFill>
                  <a:schemeClr val="bg1"/>
                </a:solidFill>
                <a:latin typeface="Times New Roman" panose="02020603050405020304" pitchFamily="18" charset="0"/>
                <a:cs typeface="Times New Roman" panose="02020603050405020304" pitchFamily="18" charset="0"/>
              </a:rPr>
              <a:t> vi </a:t>
            </a:r>
            <a:r>
              <a:rPr lang="en-US" sz="2000" b="1" dirty="0" err="1">
                <a:solidFill>
                  <a:schemeClr val="bg1"/>
                </a:solidFill>
                <a:latin typeface="Times New Roman" panose="02020603050405020304" pitchFamily="18" charset="0"/>
                <a:cs typeface="Times New Roman" panose="02020603050405020304" pitchFamily="18" charset="0"/>
              </a:rPr>
              <a:t>như</a:t>
            </a:r>
            <a:r>
              <a:rPr lang="en-US" sz="2000" b="1" dirty="0">
                <a:solidFill>
                  <a:schemeClr val="bg1"/>
                </a:solidFill>
                <a:latin typeface="Times New Roman" panose="02020603050405020304" pitchFamily="18" charset="0"/>
                <a:cs typeface="Times New Roman" panose="02020603050405020304" pitchFamily="18" charset="0"/>
              </a:rPr>
              <a:t>: </a:t>
            </a:r>
          </a:p>
          <a:p>
            <a:pPr marL="465138"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Theo </a:t>
            </a:r>
            <a:r>
              <a:rPr lang="en-US" sz="2000" b="1" dirty="0" err="1">
                <a:solidFill>
                  <a:schemeClr val="bg1"/>
                </a:solidFill>
                <a:latin typeface="Times New Roman" panose="02020603050405020304" pitchFamily="18" charset="0"/>
                <a:cs typeface="Times New Roman" panose="02020603050405020304" pitchFamily="18" charset="0"/>
              </a:rPr>
              <a:t>dõi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động</a:t>
            </a:r>
            <a:endParaRPr lang="en-US" sz="2000"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Sau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nhiễm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theo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dõi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soạn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soạn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theo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dõi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bởi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còn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nghe</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âm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nhiễm</a:t>
            </a:r>
            <a:endParaRPr lang="en-US" sz="2000"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276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643" y="4028896"/>
            <a:ext cx="2771585" cy="223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380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7651"/>
                                        </p:tgtEl>
                                        <p:attrNameLst>
                                          <p:attrName>style.visibility</p:attrName>
                                        </p:attrNameLst>
                                      </p:cBhvr>
                                      <p:to>
                                        <p:strVal val="visible"/>
                                      </p:to>
                                    </p:set>
                                    <p:animEffect transition="in" filter="fade">
                                      <p:cBhvr>
                                        <p:cTn id="19"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24627"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892552"/>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III. KỸ NĂNG PHÒNG CHỐNG MÃ ĐỘC</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09603" y="1161074"/>
            <a:ext cx="10053483" cy="2806987"/>
          </a:xfrm>
          <a:prstGeom prst="rect">
            <a:avLst/>
          </a:prstGeom>
        </p:spPr>
        <p:txBody>
          <a:bodyPr wrap="square">
            <a:spAutoFit/>
          </a:bodyPr>
          <a:lstStyle/>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Mã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lan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máy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tính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có</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hiện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hành</a:t>
            </a:r>
            <a:r>
              <a:rPr lang="en-US" sz="2000" b="1" dirty="0">
                <a:solidFill>
                  <a:schemeClr val="bg1"/>
                </a:solidFill>
                <a:latin typeface="Times New Roman" panose="02020603050405020304" pitchFamily="18" charset="0"/>
                <a:cs typeface="Times New Roman" panose="02020603050405020304" pitchFamily="18" charset="0"/>
              </a:rPr>
              <a:t> vi </a:t>
            </a:r>
            <a:r>
              <a:rPr lang="en-US" sz="2000" b="1" dirty="0" err="1">
                <a:solidFill>
                  <a:schemeClr val="bg1"/>
                </a:solidFill>
                <a:latin typeface="Times New Roman" panose="02020603050405020304" pitchFamily="18" charset="0"/>
                <a:cs typeface="Times New Roman" panose="02020603050405020304" pitchFamily="18" charset="0"/>
              </a:rPr>
              <a:t>như</a:t>
            </a:r>
            <a:r>
              <a:rPr lang="en-US" sz="2000" b="1" dirty="0">
                <a:solidFill>
                  <a:schemeClr val="bg1"/>
                </a:solidFill>
                <a:latin typeface="Times New Roman" panose="02020603050405020304" pitchFamily="18" charset="0"/>
                <a:cs typeface="Times New Roman" panose="02020603050405020304" pitchFamily="18" charset="0"/>
              </a:rPr>
              <a:t>: </a:t>
            </a:r>
          </a:p>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Bị</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lợi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dụng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hiện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tấn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đối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tượng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khác</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Sau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nhiễm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chiếm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quyền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thứ</a:t>
            </a:r>
            <a:r>
              <a:rPr lang="en-US" sz="2000" dirty="0">
                <a:solidFill>
                  <a:schemeClr val="bg1"/>
                </a:solidFill>
                <a:latin typeface="Times New Roman" panose="02020603050405020304" pitchFamily="18" charset="0"/>
                <a:cs typeface="Times New Roman" panose="02020603050405020304" pitchFamily="18" charset="0"/>
              </a:rPr>
              <a:t> 3.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giúp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che</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nguồn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gốc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quốc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bởi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hệ</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ngoại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quốc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a:t>
            </a:r>
            <a:r>
              <a:rPr lang="en-US" sz="2000" dirty="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4178" y="4154260"/>
            <a:ext cx="2722336" cy="226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616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8674"/>
                                        </p:tgtEl>
                                        <p:attrNameLst>
                                          <p:attrName>style.visibility</p:attrName>
                                        </p:attrNameLst>
                                      </p:cBhvr>
                                      <p:to>
                                        <p:strVal val="visible"/>
                                      </p:to>
                                    </p:set>
                                    <p:animEffect transition="in" filter="fade">
                                      <p:cBhvr>
                                        <p:cTn id="19"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25652"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892552"/>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III. KỸ NĂNG PHÒNG CHỐNG MÃ ĐỘC</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09603" y="1161074"/>
            <a:ext cx="10053483" cy="3268652"/>
          </a:xfrm>
          <a:prstGeom prst="rect">
            <a:avLst/>
          </a:prstGeom>
        </p:spPr>
        <p:txBody>
          <a:bodyPr wrap="square">
            <a:spAutoFit/>
          </a:bodyPr>
          <a:lstStyle/>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Mã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lây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lan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máy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tính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có</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hiện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hành</a:t>
            </a:r>
            <a:r>
              <a:rPr lang="en-US" sz="2000" b="1" dirty="0">
                <a:solidFill>
                  <a:schemeClr val="bg1"/>
                </a:solidFill>
                <a:latin typeface="Times New Roman" panose="02020603050405020304" pitchFamily="18" charset="0"/>
                <a:cs typeface="Times New Roman" panose="02020603050405020304" pitchFamily="18" charset="0"/>
              </a:rPr>
              <a:t> vi </a:t>
            </a:r>
            <a:r>
              <a:rPr lang="en-US" sz="2000" b="1" dirty="0" err="1">
                <a:solidFill>
                  <a:schemeClr val="bg1"/>
                </a:solidFill>
                <a:latin typeface="Times New Roman" panose="02020603050405020304" pitchFamily="18" charset="0"/>
                <a:cs typeface="Times New Roman" panose="02020603050405020304" pitchFamily="18" charset="0"/>
              </a:rPr>
              <a:t>như</a:t>
            </a:r>
            <a:r>
              <a:rPr lang="en-US" sz="2000" b="1" dirty="0">
                <a:solidFill>
                  <a:schemeClr val="bg1"/>
                </a:solidFill>
                <a:latin typeface="Times New Roman" panose="02020603050405020304" pitchFamily="18" charset="0"/>
                <a:cs typeface="Times New Roman" panose="02020603050405020304" pitchFamily="18" charset="0"/>
              </a:rPr>
              <a:t>: </a:t>
            </a:r>
          </a:p>
          <a:p>
            <a:pPr marL="465138"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Phá</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hoại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dữ</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liệu</a:t>
            </a:r>
            <a:r>
              <a:rPr lang="en-US" sz="2000" b="1" dirty="0">
                <a:solidFill>
                  <a:schemeClr val="bg1"/>
                </a:solidFill>
                <a:latin typeface="Times New Roman" panose="02020603050405020304" pitchFamily="18" charset="0"/>
                <a:cs typeface="Times New Roman" panose="02020603050405020304" pitchFamily="18" charset="0"/>
              </a:rPr>
              <a:t>:</a:t>
            </a: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loại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tiền</a:t>
            </a:r>
            <a:r>
              <a:rPr lang="en-US" sz="2000" dirty="0">
                <a:solidFill>
                  <a:schemeClr val="bg1"/>
                </a:solidFill>
                <a:latin typeface="Times New Roman" panose="02020603050405020304" pitchFamily="18" charset="0"/>
                <a:cs typeface="Times New Roman" panose="02020603050405020304" pitchFamily="18" charset="0"/>
              </a:rPr>
              <a:t> (ransomware)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đòi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hỏi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chi </a:t>
            </a:r>
            <a:r>
              <a:rPr lang="en-US" sz="2000" dirty="0" err="1">
                <a:solidFill>
                  <a:schemeClr val="bg1"/>
                </a:solidFill>
                <a:latin typeface="Times New Roman" panose="02020603050405020304" pitchFamily="18" charset="0"/>
                <a:cs typeface="Times New Roman" panose="02020603050405020304" pitchFamily="18" charset="0"/>
              </a:rPr>
              <a:t>trả</a:t>
            </a:r>
            <a:r>
              <a:rPr lang="en-US" sz="2000" dirty="0">
                <a:solidFill>
                  <a:schemeClr val="bg1"/>
                </a:solidFill>
                <a:latin typeface="Times New Roman" panose="02020603050405020304" pitchFamily="18" charset="0"/>
                <a:cs typeface="Times New Roman" panose="02020603050405020304" pitchFamily="18" charset="0"/>
              </a:rPr>
              <a:t> chi </a:t>
            </a:r>
            <a:r>
              <a:rPr lang="en-US" sz="2000" dirty="0" err="1">
                <a:solidFill>
                  <a:schemeClr val="bg1"/>
                </a:solidFill>
                <a:latin typeface="Times New Roman" panose="02020603050405020304" pitchFamily="18" charset="0"/>
                <a:cs typeface="Times New Roman" panose="02020603050405020304" pitchFamily="18" charset="0"/>
              </a:rPr>
              <a:t>phí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lấy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Việt</a:t>
            </a:r>
            <a:r>
              <a:rPr lang="en-US" sz="2000" dirty="0">
                <a:solidFill>
                  <a:schemeClr val="bg1"/>
                </a:solidFill>
                <a:latin typeface="Times New Roman" panose="02020603050405020304" pitchFamily="18" charset="0"/>
                <a:cs typeface="Times New Roman" panose="02020603050405020304" pitchFamily="18" charset="0"/>
              </a:rPr>
              <a:t> Nam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chi </a:t>
            </a:r>
            <a:r>
              <a:rPr lang="en-US" sz="2000" dirty="0" err="1">
                <a:solidFill>
                  <a:schemeClr val="bg1"/>
                </a:solidFill>
                <a:latin typeface="Times New Roman" panose="02020603050405020304" pitchFamily="18" charset="0"/>
                <a:cs typeface="Times New Roman" panose="02020603050405020304" pitchFamily="18" charset="0"/>
              </a:rPr>
              <a:t>trả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chi </a:t>
            </a:r>
            <a:r>
              <a:rPr lang="en-US" sz="2000" dirty="0" err="1">
                <a:solidFill>
                  <a:schemeClr val="bg1"/>
                </a:solidFill>
                <a:latin typeface="Times New Roman" panose="02020603050405020304" pitchFamily="18" charset="0"/>
                <a:cs typeface="Times New Roman" panose="02020603050405020304" pitchFamily="18" charset="0"/>
              </a:rPr>
              <a:t>phí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lớn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lấy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trọng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vụ</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hàng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ngày</a:t>
            </a:r>
            <a:r>
              <a:rPr lang="en-US" sz="2000" dirty="0">
                <a:solidFill>
                  <a:schemeClr val="bg1"/>
                </a:solidFill>
                <a:latin typeface="Times New Roman" panose="02020603050405020304" pitchFamily="18" charset="0"/>
                <a:cs typeface="Times New Roman" panose="02020603050405020304" pitchFamily="18" charset="0"/>
              </a:rPr>
              <a:t>.</a:t>
            </a:r>
          </a:p>
          <a:p>
            <a:pPr marL="465138" algn="just">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297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7485" y="3934683"/>
            <a:ext cx="4043423" cy="22000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00908" y="6134781"/>
            <a:ext cx="6699270" cy="400110"/>
          </a:xfrm>
          <a:prstGeom prst="rect">
            <a:avLst/>
          </a:prstGeom>
        </p:spPr>
        <p:txBody>
          <a:bodyPr wrap="none">
            <a:spAutoFit/>
          </a:bodyPr>
          <a:lstStyle/>
          <a:p>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5608"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844" y="3934682"/>
            <a:ext cx="4381500" cy="224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500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9701"/>
                                        </p:tgtEl>
                                        <p:attrNameLst>
                                          <p:attrName>style.visibility</p:attrName>
                                        </p:attrNameLst>
                                      </p:cBhvr>
                                      <p:to>
                                        <p:strVal val="visible"/>
                                      </p:to>
                                    </p:set>
                                    <p:animEffect transition="in" filter="fade">
                                      <p:cBhvr>
                                        <p:cTn id="19" dur="500"/>
                                        <p:tgtEl>
                                          <p:spTgt spid="2970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31796"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IV.CÁC CÁCH PHÒNG CHỐNG MÃ ĐỘC</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90171" y="1091314"/>
            <a:ext cx="9550400" cy="2862322"/>
          </a:xfrm>
          <a:prstGeom prst="rect">
            <a:avLst/>
          </a:prstGeom>
        </p:spPr>
        <p:txBody>
          <a:bodyPr wrap="square">
            <a:spAutoFit/>
          </a:bodyPr>
          <a:lstStyle/>
          <a:p>
            <a:pPr marL="508000" algn="just">
              <a:lnSpc>
                <a:spcPct val="150000"/>
              </a:lnSpc>
            </a:pPr>
            <a:r>
              <a:rPr lang="en-US" sz="2000" b="1" dirty="0" err="1">
                <a:solidFill>
                  <a:schemeClr val="bg1"/>
                </a:solidFill>
                <a:latin typeface="Times New Roman" panose="02020603050405020304" pitchFamily="18" charset="0"/>
                <a:ea typeface="Times New Roman" panose="02020603050405020304" pitchFamily="18" charset="0"/>
              </a:rPr>
              <a:t>Cẩn</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rPr>
              <a:t>thận</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rPr>
              <a:t>khi</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rPr>
              <a:t>truy</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rPr>
              <a:t>cập</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rPr>
              <a:t>các</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rPr>
              <a:t>trang</a:t>
            </a:r>
            <a:r>
              <a:rPr lang="en-US" sz="2000" b="1" dirty="0">
                <a:solidFill>
                  <a:schemeClr val="bg1"/>
                </a:solidFill>
                <a:latin typeface="Times New Roman" panose="02020603050405020304" pitchFamily="18" charset="0"/>
                <a:ea typeface="Times New Roman" panose="02020603050405020304" pitchFamily="18" charset="0"/>
              </a:rPr>
              <a:t> web </a:t>
            </a:r>
            <a:r>
              <a:rPr lang="en-US" sz="2000" b="1" dirty="0" err="1">
                <a:solidFill>
                  <a:schemeClr val="bg1"/>
                </a:solidFill>
                <a:latin typeface="Times New Roman" panose="02020603050405020304" pitchFamily="18" charset="0"/>
                <a:ea typeface="Times New Roman" panose="02020603050405020304" pitchFamily="18" charset="0"/>
              </a:rPr>
              <a:t>trên</a:t>
            </a:r>
            <a:r>
              <a:rPr lang="en-US" sz="2000" b="1" dirty="0">
                <a:solidFill>
                  <a:schemeClr val="bg1"/>
                </a:solidFill>
                <a:latin typeface="Times New Roman" panose="02020603050405020304" pitchFamily="18" charset="0"/>
                <a:ea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rPr>
              <a:t>mạng</a:t>
            </a:r>
            <a:r>
              <a:rPr lang="en-US" sz="2000" b="1" dirty="0">
                <a:solidFill>
                  <a:schemeClr val="bg1"/>
                </a:solidFill>
                <a:latin typeface="Times New Roman" panose="02020603050405020304" pitchFamily="18" charset="0"/>
                <a:ea typeface="Times New Roman" panose="02020603050405020304" pitchFamily="18" charset="0"/>
              </a:rPr>
              <a:t> Internet</a:t>
            </a:r>
            <a:endParaRPr lang="en-US" sz="2000" dirty="0">
              <a:solidFill>
                <a:schemeClr val="bg1"/>
              </a:solidFill>
              <a:latin typeface="Times New Roman" panose="02020603050405020304" pitchFamily="18" charset="0"/>
              <a:ea typeface="Times New Roman" panose="02020603050405020304" pitchFamily="18" charset="0"/>
            </a:endParaRPr>
          </a:p>
          <a:p>
            <a:pPr marL="508000" algn="just">
              <a:lnSpc>
                <a:spcPct val="150000"/>
              </a:lnSpc>
            </a:pP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Chỉ</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cần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truy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cập</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vào</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một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trang</a:t>
            </a:r>
            <a:r>
              <a:rPr lang="en-US" sz="2000" dirty="0">
                <a:solidFill>
                  <a:schemeClr val="bg1"/>
                </a:solidFill>
                <a:latin typeface="Times New Roman" panose="02020603050405020304" pitchFamily="18" charset="0"/>
                <a:ea typeface="Times New Roman" panose="02020603050405020304" pitchFamily="18" charset="0"/>
              </a:rPr>
              <a:t> web </a:t>
            </a:r>
            <a:r>
              <a:rPr lang="en-US" sz="2000" dirty="0" err="1">
                <a:solidFill>
                  <a:schemeClr val="bg1"/>
                </a:solidFill>
                <a:latin typeface="Times New Roman" panose="02020603050405020304" pitchFamily="18" charset="0"/>
                <a:ea typeface="Times New Roman" panose="02020603050405020304" pitchFamily="18" charset="0"/>
              </a:rPr>
              <a:t>độc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hại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là</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người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dùng</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đã</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có</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thể</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bị</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lây</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nhiễm</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mã</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độc</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vào</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máy</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tính</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của</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mình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trang</a:t>
            </a:r>
            <a:r>
              <a:rPr lang="en-US" sz="2000" dirty="0">
                <a:solidFill>
                  <a:schemeClr val="bg1"/>
                </a:solidFill>
                <a:latin typeface="Times New Roman" panose="02020603050405020304" pitchFamily="18" charset="0"/>
                <a:ea typeface="Times New Roman" panose="02020603050405020304" pitchFamily="18" charset="0"/>
              </a:rPr>
              <a:t> web </a:t>
            </a:r>
            <a:r>
              <a:rPr lang="en-US" sz="2000" dirty="0" err="1">
                <a:solidFill>
                  <a:schemeClr val="bg1"/>
                </a:solidFill>
                <a:latin typeface="Times New Roman" panose="02020603050405020304" pitchFamily="18" charset="0"/>
                <a:ea typeface="Times New Roman" panose="02020603050405020304" pitchFamily="18" charset="0"/>
              </a:rPr>
              <a:t>này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thường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dụ</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dỗ</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người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sử</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dụng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truy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cập</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thông</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rPr>
              <a:t>qua</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các</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liên</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kết</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gửi</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rPr>
              <a:t>qua</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mạng</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xã</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hội</a:t>
            </a:r>
            <a:r>
              <a:rPr lang="en-US" sz="2000" dirty="0">
                <a:solidFill>
                  <a:schemeClr val="bg1"/>
                </a:solidFill>
                <a:latin typeface="Times New Roman" panose="02020603050405020304" pitchFamily="18" charset="0"/>
                <a:ea typeface="Times New Roman" panose="02020603050405020304" pitchFamily="18" charset="0"/>
              </a:rPr>
              <a:t>,</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thư</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điện</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tử</a:t>
            </a:r>
            <a:r>
              <a:rPr lang="en-US" sz="2000" spc="-75" dirty="0">
                <a:solidFill>
                  <a:schemeClr val="bg1"/>
                </a:solidFill>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rPr>
              <a:t>hay tin</a:t>
            </a:r>
            <a:r>
              <a:rPr lang="en-US" sz="2000" spc="-1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nhắn</a:t>
            </a:r>
            <a:r>
              <a:rPr lang="en-US" sz="2000" dirty="0">
                <a:solidFill>
                  <a:schemeClr val="bg1"/>
                </a:solidFill>
                <a:latin typeface="Times New Roman" panose="02020603050405020304" pitchFamily="18" charset="0"/>
                <a:ea typeface="Times New Roman" panose="02020603050405020304" pitchFamily="18" charset="0"/>
              </a:rPr>
              <a:t>.</a:t>
            </a:r>
            <a:r>
              <a:rPr lang="en-US" sz="2000" spc="-1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Vì</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rPr>
              <a:t>vậy</a:t>
            </a:r>
            <a:r>
              <a:rPr lang="en-US" sz="2000" spc="-15" dirty="0">
                <a:solidFill>
                  <a:schemeClr val="bg1"/>
                </a:solidFill>
                <a:latin typeface="Times New Roman" panose="02020603050405020304" pitchFamily="18" charset="0"/>
                <a:ea typeface="Times New Roman" panose="02020603050405020304" pitchFamily="18" charset="0"/>
              </a:rPr>
              <a:t>,</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người</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sử</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dụng</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cần</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thật</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cẩn</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trọng</a:t>
            </a:r>
            <a:r>
              <a:rPr lang="en-US" sz="2000" spc="-1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khi</a:t>
            </a:r>
            <a:r>
              <a:rPr lang="en-US" sz="2000" spc="-2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truy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cập</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vào</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các</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trang</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rPr>
              <a:t>web</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lạ</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được</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gửi</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đến</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từ</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người</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khác</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trong</a:t>
            </a:r>
            <a:r>
              <a:rPr lang="en-US" sz="2000"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quá</a:t>
            </a:r>
            <a:r>
              <a:rPr lang="en-US" sz="2000" spc="35"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trình</a:t>
            </a:r>
            <a:r>
              <a:rPr lang="en-US" sz="2000" spc="35"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sử</a:t>
            </a:r>
            <a:r>
              <a:rPr lang="en-US" sz="2000" spc="35"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dụng</a:t>
            </a:r>
            <a:r>
              <a:rPr lang="en-US" sz="2000" spc="35"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các</a:t>
            </a:r>
            <a:r>
              <a:rPr lang="en-US" sz="2000" spc="35"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dịch</a:t>
            </a:r>
            <a:r>
              <a:rPr lang="en-US" sz="2000" spc="35"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vụ</a:t>
            </a:r>
            <a:r>
              <a:rPr lang="en-US" sz="2000" spc="35"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trên</a:t>
            </a:r>
            <a:r>
              <a:rPr lang="en-US" sz="2000" spc="35" dirty="0">
                <a:solidFill>
                  <a:schemeClr val="bg1"/>
                </a:solidFill>
                <a:latin typeface="Times New Roman" panose="02020603050405020304" pitchFamily="18" charset="0"/>
                <a:ea typeface="Times New Roman" panose="02020603050405020304" pitchFamily="18" charset="0"/>
              </a:rPr>
              <a:t> </a:t>
            </a:r>
            <a:r>
              <a:rPr lang="en-US" sz="2000" spc="35" dirty="0" err="1">
                <a:solidFill>
                  <a:schemeClr val="bg1"/>
                </a:solidFill>
                <a:latin typeface="Times New Roman" panose="02020603050405020304" pitchFamily="18" charset="0"/>
                <a:ea typeface="Times New Roman" panose="02020603050405020304" pitchFamily="18" charset="0"/>
              </a:rPr>
              <a:t>mạng</a:t>
            </a:r>
            <a:r>
              <a:rPr lang="en-US" sz="2000" spc="-65" dirty="0">
                <a:solidFill>
                  <a:schemeClr val="bg1"/>
                </a:solidFill>
                <a:latin typeface="Times New Roman" panose="02020603050405020304" pitchFamily="18" charset="0"/>
                <a:ea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rPr>
              <a:t>Internet.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pic>
        <p:nvPicPr>
          <p:cNvPr id="368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422" y="4084262"/>
            <a:ext cx="3754522" cy="236463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4944" y="4084262"/>
            <a:ext cx="4779819" cy="236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01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36867"/>
                                        </p:tgtEl>
                                        <p:attrNameLst>
                                          <p:attrName>style.visibility</p:attrName>
                                        </p:attrNameLst>
                                      </p:cBhvr>
                                      <p:to>
                                        <p:strVal val="visible"/>
                                      </p:to>
                                    </p:set>
                                    <p:animEffect transition="in" filter="fade">
                                      <p:cBhvr>
                                        <p:cTn id="19"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33843"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IV. CÁC CÁCH PHÒNG CHỐNG MÃ ĐỘC</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06286" y="1148856"/>
            <a:ext cx="9782628" cy="3345596"/>
          </a:xfrm>
          <a:prstGeom prst="rect">
            <a:avLst/>
          </a:prstGeom>
        </p:spPr>
        <p:txBody>
          <a:bodyPr wrap="square">
            <a:spAutoFit/>
          </a:bodyPr>
          <a:lstStyle/>
          <a:p>
            <a:pPr marL="406400" algn="just">
              <a:lnSpc>
                <a:spcPct val="150000"/>
              </a:lnSpc>
            </a:pP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bẻ</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quyền</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06400" algn="just">
              <a:lnSpc>
                <a:spcPct val="150000"/>
              </a:lnSpc>
              <a:spcBef>
                <a:spcPts val="600"/>
              </a:spcBef>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bẻ</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miễn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web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đính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kèm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virus,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bẻ</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89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4543" y="4312433"/>
            <a:ext cx="2333625" cy="198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05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38919"/>
                                        </p:tgtEl>
                                        <p:attrNameLst>
                                          <p:attrName>style.visibility</p:attrName>
                                        </p:attrNameLst>
                                      </p:cBhvr>
                                      <p:to>
                                        <p:strVal val="visible"/>
                                      </p:to>
                                    </p:set>
                                    <p:animEffect transition="in" filter="fade">
                                      <p:cBhvr>
                                        <p:cTn id="19"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35891"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IV.CÁC CÁCH PHÒNG CHỐNG MÃ ĐỘC</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06286" y="1148856"/>
            <a:ext cx="9782628" cy="2345322"/>
          </a:xfrm>
          <a:prstGeom prst="rect">
            <a:avLst/>
          </a:prstGeom>
        </p:spPr>
        <p:txBody>
          <a:bodyPr wrap="square">
            <a:spAutoFit/>
          </a:bodyPr>
          <a:lstStyle/>
          <a:p>
            <a:pPr marL="406400">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Sử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dụng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mềm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diệt</a:t>
            </a:r>
            <a:r>
              <a:rPr lang="en-US" sz="2000" b="1" dirty="0">
                <a:solidFill>
                  <a:schemeClr val="bg1"/>
                </a:solidFill>
                <a:latin typeface="Times New Roman" panose="02020603050405020304" pitchFamily="18" charset="0"/>
                <a:cs typeface="Times New Roman" panose="02020603050405020304" pitchFamily="18" charset="0"/>
              </a:rPr>
              <a:t> virus</a:t>
            </a:r>
            <a:endParaRPr lang="en-US" sz="2000" dirty="0">
              <a:solidFill>
                <a:schemeClr val="bg1"/>
              </a:solidFill>
              <a:latin typeface="Times New Roman" panose="02020603050405020304" pitchFamily="18" charset="0"/>
              <a:cs typeface="Times New Roman" panose="02020603050405020304" pitchFamily="18" charset="0"/>
            </a:endParaRPr>
          </a:p>
          <a:p>
            <a:pPr marL="406400">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Mỗi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cs typeface="Times New Roman" panose="02020603050405020304" pitchFamily="18" charset="0"/>
              </a:rPr>
              <a:t>điện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thoại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dò</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quét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tệp</a:t>
            </a:r>
            <a:r>
              <a:rPr lang="en-US" sz="2000" dirty="0">
                <a:solidFill>
                  <a:schemeClr val="bg1"/>
                </a:solidFill>
                <a:latin typeface="Times New Roman" panose="02020603050405020304" pitchFamily="18" charset="0"/>
                <a:cs typeface="Times New Roman" panose="02020603050405020304" pitchFamily="18" charset="0"/>
              </a:rPr>
              <a:t> tin hay </a:t>
            </a:r>
            <a:r>
              <a:rPr lang="en-US" sz="2000" dirty="0" err="1">
                <a:solidFill>
                  <a:schemeClr val="bg1"/>
                </a:solidFill>
                <a:latin typeface="Times New Roman" panose="02020603050405020304" pitchFamily="18" charset="0"/>
                <a:cs typeface="Times New Roman" panose="02020603050405020304" pitchFamily="18" charset="0"/>
              </a:rPr>
              <a:t>thư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0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5389" y="3038250"/>
            <a:ext cx="5829981" cy="306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121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40964"/>
                                        </p:tgtEl>
                                        <p:attrNameLst>
                                          <p:attrName>style.visibility</p:attrName>
                                        </p:attrNameLst>
                                      </p:cBhvr>
                                      <p:to>
                                        <p:strVal val="visible"/>
                                      </p:to>
                                    </p:set>
                                    <p:animEffect transition="in" filter="fade">
                                      <p:cBhvr>
                                        <p:cTn id="19"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36915"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129266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V</a:t>
            </a:r>
            <a:r>
              <a:rPr lang="en-US" sz="2600" b="1" dirty="0" smtClean="0">
                <a:solidFill>
                  <a:schemeClr val="bg1"/>
                </a:solidFill>
                <a:latin typeface="Times New Roman" panose="02020603050405020304" pitchFamily="18" charset="0"/>
                <a:cs typeface="Times New Roman" panose="02020603050405020304" pitchFamily="18" charset="0"/>
              </a:rPr>
              <a:t>. </a:t>
            </a:r>
            <a:r>
              <a:rPr lang="en-US" sz="2600" b="1" dirty="0" err="1" smtClean="0">
                <a:solidFill>
                  <a:schemeClr val="bg1"/>
                </a:solidFill>
                <a:latin typeface="Times New Roman" panose="02020603050405020304" pitchFamily="18" charset="0"/>
                <a:cs typeface="Times New Roman" panose="02020603050405020304" pitchFamily="18" charset="0"/>
              </a:rPr>
              <a:t>HƯỚNG</a:t>
            </a:r>
            <a:r>
              <a:rPr lang="en-US" sz="2600" b="1" dirty="0" smtClean="0">
                <a:solidFill>
                  <a:schemeClr val="bg1"/>
                </a:solidFill>
                <a:latin typeface="Times New Roman" panose="02020603050405020304" pitchFamily="18" charset="0"/>
                <a:cs typeface="Times New Roman" panose="02020603050405020304" pitchFamily="18" charset="0"/>
              </a:rPr>
              <a:t> </a:t>
            </a:r>
            <a:r>
              <a:rPr lang="en-US" sz="2600" b="1" dirty="0">
                <a:solidFill>
                  <a:schemeClr val="bg1"/>
                </a:solidFill>
                <a:latin typeface="Times New Roman" panose="02020603050405020304" pitchFamily="18" charset="0"/>
                <a:cs typeface="Times New Roman" panose="02020603050405020304" pitchFamily="18" charset="0"/>
              </a:rPr>
              <a:t>DẪN NHẬN BIẾT, PHÒNG CHỐNG THƯ RÁC, 		   THƯ GIẢ MẠO, TIN NHẮN RÁC</a:t>
            </a:r>
            <a:endParaRPr lang="en-US" sz="2600" dirty="0">
              <a:solidFill>
                <a:schemeClr val="bg1"/>
              </a:solidFill>
              <a:latin typeface="Times New Roman" panose="02020603050405020304" pitchFamily="18" charset="0"/>
              <a:cs typeface="Times New Roman" panose="02020603050405020304" pitchFamily="18" charset="0"/>
            </a:endParaRPr>
          </a:p>
          <a:p>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20799" y="1503844"/>
            <a:ext cx="9913257" cy="1631216"/>
          </a:xfrm>
          <a:prstGeom prst="rect">
            <a:avLst/>
          </a:prstGeom>
        </p:spPr>
        <p:txBody>
          <a:bodyPr wrap="square">
            <a:spAutoFit/>
          </a:bodyPr>
          <a:lstStyle/>
          <a:p>
            <a:pPr marL="406400" marR="0">
              <a:lnSpc>
                <a:spcPct val="150000"/>
              </a:lnSpc>
              <a:spcBef>
                <a:spcPts val="600"/>
              </a:spcBef>
              <a:spcAft>
                <a:spcPts val="600"/>
              </a:spcAft>
            </a:pPr>
            <a:r>
              <a:rPr lang="en-US" sz="2000" b="1" u="sng"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0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hiển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mail”</a:t>
            </a:r>
          </a:p>
          <a:p>
            <a:pPr marL="406400" marR="0">
              <a:lnSpc>
                <a:spcPct val="150000"/>
              </a:lnSpc>
              <a:spcBef>
                <a:spcPts val="600"/>
              </a:spcBef>
              <a:spcAft>
                <a:spcPts val="600"/>
              </a:spcAft>
            </a:pP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lừa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tặc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mạo</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hiển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lừa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19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9160" y="3265690"/>
            <a:ext cx="4784952" cy="267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38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1993"/>
                                        </p:tgtEl>
                                        <p:attrNameLst>
                                          <p:attrName>style.visibility</p:attrName>
                                        </p:attrNameLst>
                                      </p:cBhvr>
                                      <p:to>
                                        <p:strVal val="visible"/>
                                      </p:to>
                                    </p:set>
                                    <p:animEffect transition="in" filter="fade">
                                      <p:cBhvr>
                                        <p:cTn id="19" dur="500"/>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38964"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129266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V</a:t>
            </a:r>
            <a:r>
              <a:rPr lang="en-US" sz="2600" b="1" dirty="0" smtClean="0">
                <a:solidFill>
                  <a:schemeClr val="bg1"/>
                </a:solidFill>
                <a:latin typeface="Times New Roman" panose="02020603050405020304" pitchFamily="18" charset="0"/>
                <a:cs typeface="Times New Roman" panose="02020603050405020304" pitchFamily="18" charset="0"/>
              </a:rPr>
              <a:t>. </a:t>
            </a:r>
            <a:r>
              <a:rPr lang="en-US" sz="2600" b="1" dirty="0" err="1" smtClean="0">
                <a:solidFill>
                  <a:schemeClr val="bg1"/>
                </a:solidFill>
                <a:latin typeface="Times New Roman" panose="02020603050405020304" pitchFamily="18" charset="0"/>
                <a:cs typeface="Times New Roman" panose="02020603050405020304" pitchFamily="18" charset="0"/>
              </a:rPr>
              <a:t>HƯỚNG</a:t>
            </a:r>
            <a:r>
              <a:rPr lang="en-US" sz="2600" b="1" dirty="0" smtClean="0">
                <a:solidFill>
                  <a:schemeClr val="bg1"/>
                </a:solidFill>
                <a:latin typeface="Times New Roman" panose="02020603050405020304" pitchFamily="18" charset="0"/>
                <a:cs typeface="Times New Roman" panose="02020603050405020304" pitchFamily="18" charset="0"/>
              </a:rPr>
              <a:t> </a:t>
            </a:r>
            <a:r>
              <a:rPr lang="en-US" sz="2600" b="1" dirty="0">
                <a:solidFill>
                  <a:schemeClr val="bg1"/>
                </a:solidFill>
                <a:latin typeface="Times New Roman" panose="02020603050405020304" pitchFamily="18" charset="0"/>
                <a:cs typeface="Times New Roman" panose="02020603050405020304" pitchFamily="18" charset="0"/>
              </a:rPr>
              <a:t>DẪN NHẬN BIẾT, PHÒNG CHỐNG THƯ RÁC, 		   THƯ GIẢ MẠO, TIN NHẮN RÁC</a:t>
            </a:r>
            <a:endParaRPr lang="en-US" sz="2600" dirty="0">
              <a:solidFill>
                <a:schemeClr val="bg1"/>
              </a:solidFill>
              <a:latin typeface="Times New Roman" panose="02020603050405020304" pitchFamily="18" charset="0"/>
              <a:cs typeface="Times New Roman" panose="02020603050405020304" pitchFamily="18" charset="0"/>
            </a:endParaRPr>
          </a:p>
          <a:p>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20799" y="1503844"/>
            <a:ext cx="9913257" cy="2477601"/>
          </a:xfrm>
          <a:prstGeom prst="rect">
            <a:avLst/>
          </a:prstGeom>
        </p:spPr>
        <p:txBody>
          <a:bodyPr wrap="square">
            <a:spAutoFit/>
          </a:bodyPr>
          <a:lstStyle/>
          <a:p>
            <a:pPr marL="406400">
              <a:lnSpc>
                <a:spcPct val="150000"/>
              </a:lnSpc>
            </a:pPr>
            <a:r>
              <a:rPr lang="en-US" sz="2000" b="1" u="sng" dirty="0" err="1">
                <a:solidFill>
                  <a:schemeClr val="bg1"/>
                </a:solidFill>
                <a:latin typeface="Times New Roman" panose="02020603050405020304" pitchFamily="18" charset="0"/>
                <a:cs typeface="Times New Roman" panose="02020603050405020304" pitchFamily="18" charset="0"/>
              </a:rPr>
              <a:t>Ghi</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nhớ</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thứ</a:t>
            </a:r>
            <a:r>
              <a:rPr lang="en-US" sz="2000" b="1" u="sng" dirty="0">
                <a:solidFill>
                  <a:schemeClr val="bg1"/>
                </a:solidFill>
                <a:latin typeface="Times New Roman" panose="02020603050405020304" pitchFamily="18" charset="0"/>
                <a:cs typeface="Times New Roman" panose="02020603050405020304" pitchFamily="18" charset="0"/>
              </a:rPr>
              <a:t> 2:</a:t>
            </a:r>
            <a:r>
              <a:rPr lang="en-US" sz="2000" b="1"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cs typeface="Times New Roman" panose="02020603050405020304" pitchFamily="18" charset="0"/>
              </a:rPr>
              <a:t>Cân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nhắc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kỹ</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bấm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(link)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email”</a:t>
            </a:r>
          </a:p>
          <a:p>
            <a:pPr marL="406400">
              <a:lnSpc>
                <a:spcPct val="150000"/>
              </a:lnSpc>
            </a:pPr>
            <a:r>
              <a:rPr lang="en-US" sz="2000" dirty="0" err="1">
                <a:solidFill>
                  <a:schemeClr val="bg1"/>
                </a:solidFill>
                <a:latin typeface="Times New Roman" panose="02020603050405020304" pitchFamily="18" charset="0"/>
                <a:cs typeface="Times New Roman" panose="02020603050405020304" pitchFamily="18" charset="0"/>
              </a:rPr>
              <a:t>Cẩn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trọng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bấm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cứ</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(link)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gửi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 dung email. </a:t>
            </a:r>
            <a:r>
              <a:rPr lang="en-US" sz="2000" dirty="0" err="1">
                <a:solidFill>
                  <a:schemeClr val="bg1"/>
                </a:solidFill>
                <a:latin typeface="Times New Roman" panose="02020603050405020304" pitchFamily="18" charset="0"/>
                <a:cs typeface="Times New Roman" panose="02020603050405020304" pitchFamily="18" charset="0"/>
              </a:rPr>
              <a:t>Liên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(link)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dẫn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website </a:t>
            </a:r>
            <a:r>
              <a:rPr lang="en-US" sz="2000" dirty="0" err="1">
                <a:solidFill>
                  <a:schemeClr val="bg1"/>
                </a:solidFill>
                <a:latin typeface="Times New Roman" panose="02020603050405020304" pitchFamily="18" charset="0"/>
                <a:cs typeface="Times New Roman" panose="02020603050405020304" pitchFamily="18" charset="0"/>
              </a:rPr>
              <a:t>lừa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cáo</a:t>
            </a:r>
            <a:r>
              <a:rPr lang="en-US" sz="2000" dirty="0">
                <a:solidFill>
                  <a:schemeClr val="bg1"/>
                </a:solidFill>
                <a:latin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website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tặc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dựng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a:t>
            </a:r>
          </a:p>
          <a:p>
            <a:pPr marL="406400" marR="0">
              <a:lnSpc>
                <a:spcPct val="150000"/>
              </a:lnSpc>
              <a:spcBef>
                <a:spcPts val="600"/>
              </a:spcBef>
              <a:spcAft>
                <a:spcPts val="600"/>
              </a:spcAft>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440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004" y="3385003"/>
            <a:ext cx="5155974" cy="3327976"/>
          </a:xfrm>
          <a:prstGeom prst="rect">
            <a:avLst/>
          </a:prstGeom>
          <a:noFill/>
          <a:extLst>
            <a:ext uri="{909E8E84-426E-40DD-AFC4-6F175D3DCCD1}">
              <a14:hiddenFill xmlns:a14="http://schemas.microsoft.com/office/drawing/2010/main">
                <a:solidFill>
                  <a:srgbClr val="FFFFFF"/>
                </a:solidFill>
              </a14:hiddenFill>
            </a:ext>
          </a:extLst>
        </p:spPr>
      </p:pic>
      <p:pic>
        <p:nvPicPr>
          <p:cNvPr id="389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658" y="3383559"/>
            <a:ext cx="480060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448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4039"/>
                                        </p:tgtEl>
                                        <p:attrNameLst>
                                          <p:attrName>style.visibility</p:attrName>
                                        </p:attrNameLst>
                                      </p:cBhvr>
                                      <p:to>
                                        <p:strVal val="visible"/>
                                      </p:to>
                                    </p:set>
                                    <p:animEffect transition="in" filter="fade">
                                      <p:cBhvr>
                                        <p:cTn id="19"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39987"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129266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V. HƯỚNG DẪN NHẬN BIẾT, PHÒNG CHỐNG THƯ RÁC, 		   THƯ GIẢ MẠO, TIN NHẮN RÁC</a:t>
            </a:r>
            <a:endParaRPr lang="en-US" sz="2600" dirty="0">
              <a:solidFill>
                <a:schemeClr val="bg1"/>
              </a:solidFill>
              <a:latin typeface="Times New Roman" panose="02020603050405020304" pitchFamily="18" charset="0"/>
              <a:cs typeface="Times New Roman" panose="02020603050405020304" pitchFamily="18" charset="0"/>
            </a:endParaRPr>
          </a:p>
          <a:p>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20799" y="1503844"/>
            <a:ext cx="9913257" cy="1883657"/>
          </a:xfrm>
          <a:prstGeom prst="rect">
            <a:avLst/>
          </a:prstGeom>
        </p:spPr>
        <p:txBody>
          <a:bodyPr wrap="square">
            <a:spAutoFit/>
          </a:bodyPr>
          <a:lstStyle/>
          <a:p>
            <a:pPr marL="347663" algn="just">
              <a:lnSpc>
                <a:spcPct val="150000"/>
              </a:lnSpc>
            </a:pPr>
            <a:r>
              <a:rPr lang="en-US" sz="2000" b="1" u="sng" dirty="0" err="1">
                <a:solidFill>
                  <a:schemeClr val="bg1"/>
                </a:solidFill>
                <a:latin typeface="Times New Roman" panose="02020603050405020304" pitchFamily="18" charset="0"/>
                <a:cs typeface="Times New Roman" panose="02020603050405020304" pitchFamily="18" charset="0"/>
              </a:rPr>
              <a:t>Ghi</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nhớ</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thứ</a:t>
            </a:r>
            <a:r>
              <a:rPr lang="en-US" sz="2000" b="1" u="sng" dirty="0">
                <a:solidFill>
                  <a:schemeClr val="bg1"/>
                </a:solidFill>
                <a:latin typeface="Times New Roman" panose="02020603050405020304" pitchFamily="18" charset="0"/>
                <a:cs typeface="Times New Roman" panose="02020603050405020304" pitchFamily="18" charset="0"/>
              </a:rPr>
              <a:t> 3: </a:t>
            </a:r>
            <a:r>
              <a:rPr lang="en-US" sz="2000" dirty="0">
                <a:solidFill>
                  <a:schemeClr val="bg1"/>
                </a:solidFill>
                <a:latin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cs typeface="Times New Roman" panose="02020603050405020304" pitchFamily="18" charset="0"/>
              </a:rPr>
              <a:t>Bỏ</a:t>
            </a:r>
            <a:r>
              <a:rPr lang="en-US" sz="2000" dirty="0">
                <a:solidFill>
                  <a:schemeClr val="bg1"/>
                </a:solidFill>
                <a:latin typeface="Times New Roman" panose="02020603050405020304" pitchFamily="18" charset="0"/>
                <a:cs typeface="Times New Roman" panose="02020603050405020304" pitchFamily="18" charset="0"/>
              </a:rPr>
              <a:t> qua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cs typeface="Times New Roman" panose="02020603050405020304" pitchFamily="18" charset="0"/>
              </a:rPr>
              <a:t>yêu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a:t>
            </a:r>
          </a:p>
          <a:p>
            <a:pPr marL="347663" algn="just">
              <a:lnSpc>
                <a:spcPct val="150000"/>
              </a:lnSpc>
            </a:pP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ty, </a:t>
            </a:r>
            <a:r>
              <a:rPr lang="en-US" sz="2000" dirty="0" err="1">
                <a:solidFill>
                  <a:schemeClr val="bg1"/>
                </a:solidFill>
                <a:latin typeface="Times New Roman" panose="02020603050405020304" pitchFamily="18" charset="0"/>
                <a:cs typeface="Times New Roman" panose="02020603050405020304" pitchFamily="18" charset="0"/>
              </a:rPr>
              <a:t>ngân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hàng</a:t>
            </a:r>
            <a:r>
              <a:rPr lang="en-US" sz="2000" dirty="0">
                <a:solidFill>
                  <a:schemeClr val="bg1"/>
                </a:solidFill>
                <a:latin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giờ</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yêu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Do </a:t>
            </a:r>
            <a:r>
              <a:rPr lang="en-US" sz="2000" dirty="0" err="1">
                <a:solidFill>
                  <a:schemeClr val="bg1"/>
                </a:solidFill>
                <a:latin typeface="Times New Roman" panose="02020603050405020304" pitchFamily="18" charset="0"/>
                <a:cs typeface="Times New Roman" panose="02020603050405020304" pitchFamily="18" charset="0"/>
              </a:rPr>
              <a:t>vậy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bỏ</a:t>
            </a:r>
            <a:r>
              <a:rPr lang="en-US" sz="2000" dirty="0">
                <a:solidFill>
                  <a:schemeClr val="bg1"/>
                </a:solidFill>
                <a:latin typeface="Times New Roman" panose="02020603050405020304" pitchFamily="18" charset="0"/>
                <a:cs typeface="Times New Roman" panose="02020603050405020304" pitchFamily="18" charset="0"/>
              </a:rPr>
              <a:t> qua </a:t>
            </a:r>
            <a:r>
              <a:rPr lang="en-US" sz="2000" dirty="0" err="1">
                <a:solidFill>
                  <a:schemeClr val="bg1"/>
                </a:solidFill>
                <a:latin typeface="Times New Roman" panose="02020603050405020304" pitchFamily="18" charset="0"/>
                <a:cs typeface="Times New Roman" panose="02020603050405020304" pitchFamily="18" charset="0"/>
              </a:rPr>
              <a:t>chúng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 dung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a:t>
            </a:r>
          </a:p>
        </p:txBody>
      </p:sp>
      <p:pic>
        <p:nvPicPr>
          <p:cNvPr id="450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645" y="3387501"/>
            <a:ext cx="4349523" cy="296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4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5059"/>
                                        </p:tgtEl>
                                        <p:attrNameLst>
                                          <p:attrName>style.visibility</p:attrName>
                                        </p:attrNameLst>
                                      </p:cBhvr>
                                      <p:to>
                                        <p:strVal val="visible"/>
                                      </p:to>
                                    </p:set>
                                    <p:animEffect transition="in" filter="fade">
                                      <p:cBhvr>
                                        <p:cTn id="19"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1011"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129266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V. HƯỚNG DẪN NHẬN BIẾT, PHÒNG CHỐNG THƯ RÁC, 		   THƯ GIẢ MẠO, TIN NHẮN RÁC</a:t>
            </a:r>
            <a:endParaRPr lang="en-US" sz="2600" dirty="0">
              <a:solidFill>
                <a:schemeClr val="bg1"/>
              </a:solidFill>
              <a:latin typeface="Times New Roman" panose="02020603050405020304" pitchFamily="18" charset="0"/>
              <a:cs typeface="Times New Roman" panose="02020603050405020304" pitchFamily="18" charset="0"/>
            </a:endParaRPr>
          </a:p>
          <a:p>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20799" y="1503844"/>
            <a:ext cx="9913257" cy="2862322"/>
          </a:xfrm>
          <a:prstGeom prst="rect">
            <a:avLst/>
          </a:prstGeom>
        </p:spPr>
        <p:txBody>
          <a:bodyPr wrap="square">
            <a:spAutoFit/>
          </a:bodyPr>
          <a:lstStyle/>
          <a:p>
            <a:pPr marL="406400" algn="just">
              <a:lnSpc>
                <a:spcPct val="150000"/>
              </a:lnSpc>
            </a:pPr>
            <a:r>
              <a:rPr lang="en-US" sz="2000" b="1" u="sng" dirty="0" err="1">
                <a:solidFill>
                  <a:schemeClr val="bg1"/>
                </a:solidFill>
                <a:latin typeface="Times New Roman" panose="02020603050405020304" pitchFamily="18" charset="0"/>
                <a:cs typeface="Times New Roman" panose="02020603050405020304" pitchFamily="18" charset="0"/>
              </a:rPr>
              <a:t>Ghi</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nhớ</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thứ</a:t>
            </a:r>
            <a:r>
              <a:rPr lang="en-US" sz="2000" b="1" u="sng" dirty="0">
                <a:solidFill>
                  <a:schemeClr val="bg1"/>
                </a:solidFill>
                <a:latin typeface="Times New Roman" panose="02020603050405020304" pitchFamily="18" charset="0"/>
                <a:cs typeface="Times New Roman" panose="02020603050405020304" pitchFamily="18" charset="0"/>
              </a:rPr>
              <a:t> 4: </a:t>
            </a:r>
            <a:r>
              <a:rPr lang="en-US" sz="2000" dirty="0">
                <a:solidFill>
                  <a:schemeClr val="bg1"/>
                </a:solidFill>
                <a:latin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cs typeface="Times New Roman" panose="02020603050405020304" pitchFamily="18" charset="0"/>
              </a:rPr>
              <a:t>Cẩn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trọng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dẫn</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Nhạy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cảm</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Khẩn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tâm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tặc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dẫn</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Nhạy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cảm</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Khẩn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Chúng</a:t>
            </a:r>
            <a:r>
              <a:rPr lang="en-US" sz="2000" dirty="0">
                <a:solidFill>
                  <a:schemeClr val="bg1"/>
                </a:solidFill>
                <a:latin typeface="Times New Roman" panose="02020603050405020304" pitchFamily="18" charset="0"/>
                <a:cs typeface="Times New Roman" panose="02020603050405020304" pitchFamily="18" charset="0"/>
              </a:rPr>
              <a:t> ta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chủ</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giác</a:t>
            </a:r>
            <a:r>
              <a:rPr lang="en-US" sz="2000" dirty="0">
                <a:solidFill>
                  <a:schemeClr val="bg1"/>
                </a:solidFill>
                <a:latin typeface="Times New Roman" panose="02020603050405020304" pitchFamily="18" charset="0"/>
                <a:cs typeface="Times New Roman" panose="02020603050405020304" pitchFamily="18" charset="0"/>
              </a:rPr>
              <a:t>, hay </a:t>
            </a:r>
            <a:r>
              <a:rPr lang="en-US" sz="2000" dirty="0" err="1">
                <a:solidFill>
                  <a:schemeClr val="bg1"/>
                </a:solidFill>
                <a:latin typeface="Times New Roman" panose="02020603050405020304" pitchFamily="18" charset="0"/>
                <a:cs typeface="Times New Roman" panose="02020603050405020304" pitchFamily="18" charset="0"/>
              </a:rPr>
              <a:t>thậm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hốt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thấy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ty </a:t>
            </a:r>
            <a:r>
              <a:rPr lang="en-US" sz="2000" dirty="0" err="1">
                <a:solidFill>
                  <a:schemeClr val="bg1"/>
                </a:solidFill>
                <a:latin typeface="Times New Roman" panose="02020603050405020304" pitchFamily="18" charset="0"/>
                <a:cs typeface="Times New Roman" panose="02020603050405020304" pitchFamily="18" charset="0"/>
              </a:rPr>
              <a:t>Quý</a:t>
            </a:r>
            <a:r>
              <a:rPr lang="en-US" sz="2000" dirty="0">
                <a:solidFill>
                  <a:schemeClr val="bg1"/>
                </a:solidFill>
                <a:latin typeface="Times New Roman" panose="02020603050405020304" pitchFamily="18" charset="0"/>
                <a:cs typeface="Times New Roman" panose="02020603050405020304" pitchFamily="18" charset="0"/>
              </a:rPr>
              <a:t> 2/2016” ; “</a:t>
            </a:r>
            <a:r>
              <a:rPr lang="en-US" sz="2000" dirty="0" err="1">
                <a:solidFill>
                  <a:schemeClr val="bg1"/>
                </a:solidFill>
                <a:latin typeface="Times New Roman" panose="02020603050405020304" pitchFamily="18" charset="0"/>
                <a:cs typeface="Times New Roman" panose="02020603050405020304" pitchFamily="18" charset="0"/>
              </a:rPr>
              <a:t>Cảnh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khoản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chỉ</a:t>
            </a:r>
            <a:r>
              <a:rPr lang="en-US" sz="2000"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860" y="3870353"/>
            <a:ext cx="4064797" cy="2784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972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6085"/>
                                        </p:tgtEl>
                                        <p:attrNameLst>
                                          <p:attrName>style.visibility</p:attrName>
                                        </p:attrNameLst>
                                      </p:cBhvr>
                                      <p:to>
                                        <p:strVal val="visible"/>
                                      </p:to>
                                    </p:set>
                                    <p:animEffect transition="in" filter="fade">
                                      <p:cBhvr>
                                        <p:cTn id="19"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669119198"/>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147" name="Bitmap Image" r:id="rId4" imgW="2809524" imgH="2771429" progId="Paint.Picture">
                  <p:embed/>
                </p:oleObj>
              </mc:Choice>
              <mc:Fallback>
                <p:oleObj name="Bitmap Image" r:id="rId4" imgW="2809524" imgH="2771429" progId="Paint.Picture">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64578031"/>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7" name="TextBox 6"/>
          <p:cNvSpPr txBox="1"/>
          <p:nvPr/>
        </p:nvSpPr>
        <p:spPr>
          <a:xfrm>
            <a:off x="1571625" y="726467"/>
            <a:ext cx="10058672" cy="89255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 CÁC BƯỚC THIẾT LẬP MÁY TÍNH MỚI AN TOÀN</a:t>
            </a:r>
            <a:endParaRPr lang="vi-VN" sz="2600" dirty="0">
              <a:solidFill>
                <a:schemeClr val="bg1"/>
              </a:solidFill>
              <a:latin typeface="Times New Roman" panose="02020603050405020304" pitchFamily="18" charset="0"/>
              <a:cs typeface="Times New Roman" panose="02020603050405020304" pitchFamily="18" charset="0"/>
            </a:endParaRPr>
          </a:p>
          <a:p>
            <a:endParaRPr lang="vi-VN" sz="2600"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227620" y="1853560"/>
            <a:ext cx="5520802" cy="4307058"/>
          </a:xfrm>
          <a:prstGeom prst="rect">
            <a:avLst/>
          </a:prstGeom>
          <a:noFill/>
        </p:spPr>
        <p:txBody>
          <a:bodyPr wrap="square" rtlCol="0">
            <a:spAutoFit/>
          </a:bodyPr>
          <a:lstStyle/>
          <a:p>
            <a:pPr marL="342900" indent="-342900" algn="just">
              <a:lnSpc>
                <a:spcPct val="150000"/>
              </a:lnSpc>
              <a:buFontTx/>
              <a:buChar char="-"/>
            </a:pP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mất</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chúng</a:t>
            </a:r>
            <a:r>
              <a:rPr lang="en-US" sz="2000" dirty="0">
                <a:solidFill>
                  <a:schemeClr val="bg1"/>
                </a:solidFill>
                <a:latin typeface="Times New Roman" panose="02020603050405020304" pitchFamily="18" charset="0"/>
                <a:cs typeface="Times New Roman" panose="02020603050405020304" pitchFamily="18" charset="0"/>
              </a:rPr>
              <a:t> ta </a:t>
            </a:r>
            <a:r>
              <a:rPr lang="en-US" sz="2000" dirty="0" err="1">
                <a:solidFill>
                  <a:schemeClr val="bg1"/>
                </a:solidFill>
                <a:latin typeface="Times New Roman" panose="02020603050405020304" pitchFamily="18" charset="0"/>
                <a:cs typeface="Times New Roman" panose="02020603050405020304" pitchFamily="18" charset="0"/>
              </a:rPr>
              <a:t>ngay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mua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en-US" sz="2000" dirty="0">
                <a:solidFill>
                  <a:schemeClr val="bg1"/>
                </a:solidFill>
                <a:latin typeface="Times New Roman" panose="02020603050405020304" pitchFamily="18" charset="0"/>
                <a:cs typeface="Times New Roman" panose="02020603050405020304" pitchFamily="18" charset="0"/>
              </a:rPr>
              <a:t>Do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lưu</a:t>
            </a:r>
            <a:r>
              <a:rPr lang="en-US" sz="2000" dirty="0">
                <a:solidFill>
                  <a:schemeClr val="bg1"/>
                </a:solidFill>
                <a:latin typeface="Times New Roman" panose="02020603050405020304" pitchFamily="18" charset="0"/>
                <a:cs typeface="Times New Roman" panose="02020603050405020304" pitchFamily="18" charset="0"/>
              </a:rPr>
              <a:t> ý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mới</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chống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sau</a:t>
            </a:r>
            <a:r>
              <a:rPr lang="en-US" sz="2000" dirty="0">
                <a:solidFill>
                  <a:schemeClr val="bg1"/>
                </a:solidFill>
                <a:latin typeface="Times New Roman" panose="02020603050405020304" pitchFamily="18" charset="0"/>
                <a:cs typeface="Times New Roman" panose="02020603050405020304" pitchFamily="18" charset="0"/>
              </a:rPr>
              <a:t>:</a:t>
            </a:r>
          </a:p>
          <a:p>
            <a:pPr>
              <a:lnSpc>
                <a:spcPct val="150000"/>
              </a:lnSpc>
            </a:pPr>
            <a:endParaRPr lang="vi-VN" dirty="0"/>
          </a:p>
          <a:p>
            <a:pPr>
              <a:lnSpc>
                <a:spcPct val="150000"/>
              </a:lnSpc>
            </a:pPr>
            <a:endParaRPr lang="vi-VN" sz="2000"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FontTx/>
              <a:buChar char="-"/>
            </a:pPr>
            <a:endParaRPr lang="vi-VN" sz="2000" dirty="0">
              <a:solidFill>
                <a:schemeClr val="bg1"/>
              </a:solidFill>
              <a:latin typeface="Times New Roman" panose="02020603050405020304" pitchFamily="18" charset="0"/>
              <a:cs typeface="Times New Roman" panose="02020603050405020304" pitchFamily="18" charset="0"/>
            </a:endParaRPr>
          </a:p>
        </p:txBody>
      </p:sp>
      <p:grpSp>
        <p:nvGrpSpPr>
          <p:cNvPr id="13" name="Group 2"/>
          <p:cNvGrpSpPr>
            <a:grpSpLocks/>
          </p:cNvGrpSpPr>
          <p:nvPr/>
        </p:nvGrpSpPr>
        <p:grpSpPr bwMode="auto">
          <a:xfrm>
            <a:off x="7798526" y="1742130"/>
            <a:ext cx="3527515" cy="3556339"/>
            <a:chOff x="12747" y="1273"/>
            <a:chExt cx="2957" cy="2957"/>
          </a:xfrm>
        </p:grpSpPr>
        <p:sp>
          <p:nvSpPr>
            <p:cNvPr id="14" name="Freeform 3"/>
            <p:cNvSpPr>
              <a:spLocks/>
            </p:cNvSpPr>
            <p:nvPr/>
          </p:nvSpPr>
          <p:spPr bwMode="auto">
            <a:xfrm>
              <a:off x="12747" y="1273"/>
              <a:ext cx="2957" cy="2957"/>
            </a:xfrm>
            <a:custGeom>
              <a:avLst/>
              <a:gdLst>
                <a:gd name="T0" fmla="+- 0 14074 12747"/>
                <a:gd name="T1" fmla="*/ T0 w 2957"/>
                <a:gd name="T2" fmla="+- 0 1768 1761"/>
                <a:gd name="T3" fmla="*/ 1768 h 2957"/>
                <a:gd name="T4" fmla="+- 0 13856 12747"/>
                <a:gd name="T5" fmla="*/ T4 w 2957"/>
                <a:gd name="T6" fmla="+- 0 1807 1761"/>
                <a:gd name="T7" fmla="*/ 1807 h 2957"/>
                <a:gd name="T8" fmla="+- 0 13650 12747"/>
                <a:gd name="T9" fmla="*/ T8 w 2957"/>
                <a:gd name="T10" fmla="+- 0 1877 1761"/>
                <a:gd name="T11" fmla="*/ 1877 h 2957"/>
                <a:gd name="T12" fmla="+- 0 13459 12747"/>
                <a:gd name="T13" fmla="*/ T12 w 2957"/>
                <a:gd name="T14" fmla="+- 0 1975 1761"/>
                <a:gd name="T15" fmla="*/ 1975 h 2957"/>
                <a:gd name="T16" fmla="+- 0 13285 12747"/>
                <a:gd name="T17" fmla="*/ T16 w 2957"/>
                <a:gd name="T18" fmla="+- 0 2098 1761"/>
                <a:gd name="T19" fmla="*/ 2098 h 2957"/>
                <a:gd name="T20" fmla="+- 0 13131 12747"/>
                <a:gd name="T21" fmla="*/ T20 w 2957"/>
                <a:gd name="T22" fmla="+- 0 2245 1761"/>
                <a:gd name="T23" fmla="*/ 2245 h 2957"/>
                <a:gd name="T24" fmla="+- 0 12999 12747"/>
                <a:gd name="T25" fmla="*/ T24 w 2957"/>
                <a:gd name="T26" fmla="+- 0 2413 1761"/>
                <a:gd name="T27" fmla="*/ 2413 h 2957"/>
                <a:gd name="T28" fmla="+- 0 12893 12747"/>
                <a:gd name="T29" fmla="*/ T28 w 2957"/>
                <a:gd name="T30" fmla="+- 0 2598 1761"/>
                <a:gd name="T31" fmla="*/ 2598 h 2957"/>
                <a:gd name="T32" fmla="+- 0 12813 12747"/>
                <a:gd name="T33" fmla="*/ T32 w 2957"/>
                <a:gd name="T34" fmla="+- 0 2799 1761"/>
                <a:gd name="T35" fmla="*/ 2799 h 2957"/>
                <a:gd name="T36" fmla="+- 0 12764 12747"/>
                <a:gd name="T37" fmla="*/ T36 w 2957"/>
                <a:gd name="T38" fmla="+- 0 3014 1761"/>
                <a:gd name="T39" fmla="*/ 3014 h 2957"/>
                <a:gd name="T40" fmla="+- 0 12747 12747"/>
                <a:gd name="T41" fmla="*/ T40 w 2957"/>
                <a:gd name="T42" fmla="+- 0 3239 1761"/>
                <a:gd name="T43" fmla="*/ 3239 h 2957"/>
                <a:gd name="T44" fmla="+- 0 12764 12747"/>
                <a:gd name="T45" fmla="*/ T44 w 2957"/>
                <a:gd name="T46" fmla="+- 0 3464 1761"/>
                <a:gd name="T47" fmla="*/ 3464 h 2957"/>
                <a:gd name="T48" fmla="+- 0 12813 12747"/>
                <a:gd name="T49" fmla="*/ T48 w 2957"/>
                <a:gd name="T50" fmla="+- 0 3679 1761"/>
                <a:gd name="T51" fmla="*/ 3679 h 2957"/>
                <a:gd name="T52" fmla="+- 0 12893 12747"/>
                <a:gd name="T53" fmla="*/ T52 w 2957"/>
                <a:gd name="T54" fmla="+- 0 3880 1761"/>
                <a:gd name="T55" fmla="*/ 3880 h 2957"/>
                <a:gd name="T56" fmla="+- 0 12999 12747"/>
                <a:gd name="T57" fmla="*/ T56 w 2957"/>
                <a:gd name="T58" fmla="+- 0 4066 1761"/>
                <a:gd name="T59" fmla="*/ 4066 h 2957"/>
                <a:gd name="T60" fmla="+- 0 13131 12747"/>
                <a:gd name="T61" fmla="*/ T60 w 2957"/>
                <a:gd name="T62" fmla="+- 0 4233 1761"/>
                <a:gd name="T63" fmla="*/ 4233 h 2957"/>
                <a:gd name="T64" fmla="+- 0 13285 12747"/>
                <a:gd name="T65" fmla="*/ T64 w 2957"/>
                <a:gd name="T66" fmla="+- 0 4380 1761"/>
                <a:gd name="T67" fmla="*/ 4380 h 2957"/>
                <a:gd name="T68" fmla="+- 0 13459 12747"/>
                <a:gd name="T69" fmla="*/ T68 w 2957"/>
                <a:gd name="T70" fmla="+- 0 4503 1761"/>
                <a:gd name="T71" fmla="*/ 4503 h 2957"/>
                <a:gd name="T72" fmla="+- 0 13650 12747"/>
                <a:gd name="T73" fmla="*/ T72 w 2957"/>
                <a:gd name="T74" fmla="+- 0 4601 1761"/>
                <a:gd name="T75" fmla="*/ 4601 h 2957"/>
                <a:gd name="T76" fmla="+- 0 13856 12747"/>
                <a:gd name="T77" fmla="*/ T76 w 2957"/>
                <a:gd name="T78" fmla="+- 0 4671 1761"/>
                <a:gd name="T79" fmla="*/ 4671 h 2957"/>
                <a:gd name="T80" fmla="+- 0 14074 12747"/>
                <a:gd name="T81" fmla="*/ T80 w 2957"/>
                <a:gd name="T82" fmla="+- 0 4710 1761"/>
                <a:gd name="T83" fmla="*/ 4710 h 2957"/>
                <a:gd name="T84" fmla="+- 0 14301 12747"/>
                <a:gd name="T85" fmla="*/ T84 w 2957"/>
                <a:gd name="T86" fmla="+- 0 4715 1761"/>
                <a:gd name="T87" fmla="*/ 4715 h 2957"/>
                <a:gd name="T88" fmla="+- 0 14523 12747"/>
                <a:gd name="T89" fmla="*/ T88 w 2957"/>
                <a:gd name="T90" fmla="+- 0 4687 1761"/>
                <a:gd name="T91" fmla="*/ 4687 h 2957"/>
                <a:gd name="T92" fmla="+- 0 14733 12747"/>
                <a:gd name="T93" fmla="*/ T92 w 2957"/>
                <a:gd name="T94" fmla="+- 0 4628 1761"/>
                <a:gd name="T95" fmla="*/ 4628 h 2957"/>
                <a:gd name="T96" fmla="+- 0 14930 12747"/>
                <a:gd name="T97" fmla="*/ T96 w 2957"/>
                <a:gd name="T98" fmla="+- 0 4539 1761"/>
                <a:gd name="T99" fmla="*/ 4539 h 2957"/>
                <a:gd name="T100" fmla="+- 0 15110 12747"/>
                <a:gd name="T101" fmla="*/ T100 w 2957"/>
                <a:gd name="T102" fmla="+- 0 4424 1761"/>
                <a:gd name="T103" fmla="*/ 4424 h 2957"/>
                <a:gd name="T104" fmla="+- 0 15270 12747"/>
                <a:gd name="T105" fmla="*/ T104 w 2957"/>
                <a:gd name="T106" fmla="+- 0 4284 1761"/>
                <a:gd name="T107" fmla="*/ 4284 h 2957"/>
                <a:gd name="T108" fmla="+- 0 15410 12747"/>
                <a:gd name="T109" fmla="*/ T108 w 2957"/>
                <a:gd name="T110" fmla="+- 0 4124 1761"/>
                <a:gd name="T111" fmla="*/ 4124 h 2957"/>
                <a:gd name="T112" fmla="+- 0 15525 12747"/>
                <a:gd name="T113" fmla="*/ T112 w 2957"/>
                <a:gd name="T114" fmla="+- 0 3944 1761"/>
                <a:gd name="T115" fmla="*/ 3944 h 2957"/>
                <a:gd name="T116" fmla="+- 0 15614 12747"/>
                <a:gd name="T117" fmla="*/ T116 w 2957"/>
                <a:gd name="T118" fmla="+- 0 3747 1761"/>
                <a:gd name="T119" fmla="*/ 3747 h 2957"/>
                <a:gd name="T120" fmla="+- 0 15673 12747"/>
                <a:gd name="T121" fmla="*/ T120 w 2957"/>
                <a:gd name="T122" fmla="+- 0 3537 1761"/>
                <a:gd name="T123" fmla="*/ 3537 h 2957"/>
                <a:gd name="T124" fmla="+- 0 15701 12747"/>
                <a:gd name="T125" fmla="*/ T124 w 2957"/>
                <a:gd name="T126" fmla="+- 0 3315 1761"/>
                <a:gd name="T127" fmla="*/ 3315 h 2957"/>
                <a:gd name="T128" fmla="+- 0 15696 12747"/>
                <a:gd name="T129" fmla="*/ T128 w 2957"/>
                <a:gd name="T130" fmla="+- 0 3088 1761"/>
                <a:gd name="T131" fmla="*/ 3088 h 2957"/>
                <a:gd name="T132" fmla="+- 0 15657 12747"/>
                <a:gd name="T133" fmla="*/ T132 w 2957"/>
                <a:gd name="T134" fmla="+- 0 2870 1761"/>
                <a:gd name="T135" fmla="*/ 2870 h 2957"/>
                <a:gd name="T136" fmla="+- 0 15587 12747"/>
                <a:gd name="T137" fmla="*/ T136 w 2957"/>
                <a:gd name="T138" fmla="+- 0 2664 1761"/>
                <a:gd name="T139" fmla="*/ 2664 h 2957"/>
                <a:gd name="T140" fmla="+- 0 15489 12747"/>
                <a:gd name="T141" fmla="*/ T140 w 2957"/>
                <a:gd name="T142" fmla="+- 0 2473 1761"/>
                <a:gd name="T143" fmla="*/ 2473 h 2957"/>
                <a:gd name="T144" fmla="+- 0 15366 12747"/>
                <a:gd name="T145" fmla="*/ T144 w 2957"/>
                <a:gd name="T146" fmla="+- 0 2299 1761"/>
                <a:gd name="T147" fmla="*/ 2299 h 2957"/>
                <a:gd name="T148" fmla="+- 0 15219 12747"/>
                <a:gd name="T149" fmla="*/ T148 w 2957"/>
                <a:gd name="T150" fmla="+- 0 2145 1761"/>
                <a:gd name="T151" fmla="*/ 2145 h 2957"/>
                <a:gd name="T152" fmla="+- 0 15052 12747"/>
                <a:gd name="T153" fmla="*/ T152 w 2957"/>
                <a:gd name="T154" fmla="+- 0 2013 1761"/>
                <a:gd name="T155" fmla="*/ 2013 h 2957"/>
                <a:gd name="T156" fmla="+- 0 14866 12747"/>
                <a:gd name="T157" fmla="*/ T156 w 2957"/>
                <a:gd name="T158" fmla="+- 0 1907 1761"/>
                <a:gd name="T159" fmla="*/ 1907 h 2957"/>
                <a:gd name="T160" fmla="+- 0 14665 12747"/>
                <a:gd name="T161" fmla="*/ T160 w 2957"/>
                <a:gd name="T162" fmla="+- 0 1827 1761"/>
                <a:gd name="T163" fmla="*/ 1827 h 2957"/>
                <a:gd name="T164" fmla="+- 0 14450 12747"/>
                <a:gd name="T165" fmla="*/ T164 w 2957"/>
                <a:gd name="T166" fmla="+- 0 1778 1761"/>
                <a:gd name="T167" fmla="*/ 1778 h 2957"/>
                <a:gd name="T168" fmla="+- 0 14225 12747"/>
                <a:gd name="T169" fmla="*/ T168 w 2957"/>
                <a:gd name="T170" fmla="+- 0 1761 1761"/>
                <a:gd name="T171" fmla="*/ 1761 h 29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957" h="2957">
                  <a:moveTo>
                    <a:pt x="1478" y="0"/>
                  </a:moveTo>
                  <a:lnTo>
                    <a:pt x="1402" y="2"/>
                  </a:lnTo>
                  <a:lnTo>
                    <a:pt x="1327" y="7"/>
                  </a:lnTo>
                  <a:lnTo>
                    <a:pt x="1253" y="17"/>
                  </a:lnTo>
                  <a:lnTo>
                    <a:pt x="1180" y="30"/>
                  </a:lnTo>
                  <a:lnTo>
                    <a:pt x="1109" y="46"/>
                  </a:lnTo>
                  <a:lnTo>
                    <a:pt x="1039" y="66"/>
                  </a:lnTo>
                  <a:lnTo>
                    <a:pt x="970" y="90"/>
                  </a:lnTo>
                  <a:lnTo>
                    <a:pt x="903" y="116"/>
                  </a:lnTo>
                  <a:lnTo>
                    <a:pt x="837" y="146"/>
                  </a:lnTo>
                  <a:lnTo>
                    <a:pt x="774" y="178"/>
                  </a:lnTo>
                  <a:lnTo>
                    <a:pt x="712" y="214"/>
                  </a:lnTo>
                  <a:lnTo>
                    <a:pt x="652" y="252"/>
                  </a:lnTo>
                  <a:lnTo>
                    <a:pt x="594" y="293"/>
                  </a:lnTo>
                  <a:lnTo>
                    <a:pt x="538" y="337"/>
                  </a:lnTo>
                  <a:lnTo>
                    <a:pt x="484" y="384"/>
                  </a:lnTo>
                  <a:lnTo>
                    <a:pt x="433" y="433"/>
                  </a:lnTo>
                  <a:lnTo>
                    <a:pt x="384" y="484"/>
                  </a:lnTo>
                  <a:lnTo>
                    <a:pt x="337" y="538"/>
                  </a:lnTo>
                  <a:lnTo>
                    <a:pt x="294" y="594"/>
                  </a:lnTo>
                  <a:lnTo>
                    <a:pt x="252" y="652"/>
                  </a:lnTo>
                  <a:lnTo>
                    <a:pt x="214" y="712"/>
                  </a:lnTo>
                  <a:lnTo>
                    <a:pt x="178" y="773"/>
                  </a:lnTo>
                  <a:lnTo>
                    <a:pt x="146" y="837"/>
                  </a:lnTo>
                  <a:lnTo>
                    <a:pt x="116" y="903"/>
                  </a:lnTo>
                  <a:lnTo>
                    <a:pt x="90" y="970"/>
                  </a:lnTo>
                  <a:lnTo>
                    <a:pt x="66" y="1038"/>
                  </a:lnTo>
                  <a:lnTo>
                    <a:pt x="46" y="1109"/>
                  </a:lnTo>
                  <a:lnTo>
                    <a:pt x="30" y="1180"/>
                  </a:lnTo>
                  <a:lnTo>
                    <a:pt x="17" y="1253"/>
                  </a:lnTo>
                  <a:lnTo>
                    <a:pt x="8" y="1327"/>
                  </a:lnTo>
                  <a:lnTo>
                    <a:pt x="2" y="1402"/>
                  </a:lnTo>
                  <a:lnTo>
                    <a:pt x="0" y="1478"/>
                  </a:lnTo>
                  <a:lnTo>
                    <a:pt x="2" y="1554"/>
                  </a:lnTo>
                  <a:lnTo>
                    <a:pt x="8" y="1629"/>
                  </a:lnTo>
                  <a:lnTo>
                    <a:pt x="17" y="1703"/>
                  </a:lnTo>
                  <a:lnTo>
                    <a:pt x="30" y="1776"/>
                  </a:lnTo>
                  <a:lnTo>
                    <a:pt x="46" y="1847"/>
                  </a:lnTo>
                  <a:lnTo>
                    <a:pt x="66" y="1918"/>
                  </a:lnTo>
                  <a:lnTo>
                    <a:pt x="90" y="1986"/>
                  </a:lnTo>
                  <a:lnTo>
                    <a:pt x="116" y="2053"/>
                  </a:lnTo>
                  <a:lnTo>
                    <a:pt x="146" y="2119"/>
                  </a:lnTo>
                  <a:lnTo>
                    <a:pt x="178" y="2183"/>
                  </a:lnTo>
                  <a:lnTo>
                    <a:pt x="214" y="2245"/>
                  </a:lnTo>
                  <a:lnTo>
                    <a:pt x="252" y="2305"/>
                  </a:lnTo>
                  <a:lnTo>
                    <a:pt x="294" y="2363"/>
                  </a:lnTo>
                  <a:lnTo>
                    <a:pt x="337" y="2418"/>
                  </a:lnTo>
                  <a:lnTo>
                    <a:pt x="384" y="2472"/>
                  </a:lnTo>
                  <a:lnTo>
                    <a:pt x="433" y="2523"/>
                  </a:lnTo>
                  <a:lnTo>
                    <a:pt x="484" y="2572"/>
                  </a:lnTo>
                  <a:lnTo>
                    <a:pt x="538" y="2619"/>
                  </a:lnTo>
                  <a:lnTo>
                    <a:pt x="594" y="2663"/>
                  </a:lnTo>
                  <a:lnTo>
                    <a:pt x="652" y="2704"/>
                  </a:lnTo>
                  <a:lnTo>
                    <a:pt x="712" y="2742"/>
                  </a:lnTo>
                  <a:lnTo>
                    <a:pt x="774" y="2778"/>
                  </a:lnTo>
                  <a:lnTo>
                    <a:pt x="837" y="2811"/>
                  </a:lnTo>
                  <a:lnTo>
                    <a:pt x="903" y="2840"/>
                  </a:lnTo>
                  <a:lnTo>
                    <a:pt x="970" y="2867"/>
                  </a:lnTo>
                  <a:lnTo>
                    <a:pt x="1039" y="2890"/>
                  </a:lnTo>
                  <a:lnTo>
                    <a:pt x="1109" y="2910"/>
                  </a:lnTo>
                  <a:lnTo>
                    <a:pt x="1180" y="2926"/>
                  </a:lnTo>
                  <a:lnTo>
                    <a:pt x="1253" y="2939"/>
                  </a:lnTo>
                  <a:lnTo>
                    <a:pt x="1327" y="2949"/>
                  </a:lnTo>
                  <a:lnTo>
                    <a:pt x="1402" y="2954"/>
                  </a:lnTo>
                  <a:lnTo>
                    <a:pt x="1478" y="2956"/>
                  </a:lnTo>
                  <a:lnTo>
                    <a:pt x="1554" y="2954"/>
                  </a:lnTo>
                  <a:lnTo>
                    <a:pt x="1629" y="2949"/>
                  </a:lnTo>
                  <a:lnTo>
                    <a:pt x="1703" y="2939"/>
                  </a:lnTo>
                  <a:lnTo>
                    <a:pt x="1776" y="2926"/>
                  </a:lnTo>
                  <a:lnTo>
                    <a:pt x="1848" y="2910"/>
                  </a:lnTo>
                  <a:lnTo>
                    <a:pt x="1918" y="2890"/>
                  </a:lnTo>
                  <a:lnTo>
                    <a:pt x="1986" y="2867"/>
                  </a:lnTo>
                  <a:lnTo>
                    <a:pt x="2054" y="2840"/>
                  </a:lnTo>
                  <a:lnTo>
                    <a:pt x="2119" y="2811"/>
                  </a:lnTo>
                  <a:lnTo>
                    <a:pt x="2183" y="2778"/>
                  </a:lnTo>
                  <a:lnTo>
                    <a:pt x="2245" y="2742"/>
                  </a:lnTo>
                  <a:lnTo>
                    <a:pt x="2305" y="2704"/>
                  </a:lnTo>
                  <a:lnTo>
                    <a:pt x="2363" y="2663"/>
                  </a:lnTo>
                  <a:lnTo>
                    <a:pt x="2418" y="2619"/>
                  </a:lnTo>
                  <a:lnTo>
                    <a:pt x="2472" y="2572"/>
                  </a:lnTo>
                  <a:lnTo>
                    <a:pt x="2523" y="2523"/>
                  </a:lnTo>
                  <a:lnTo>
                    <a:pt x="2572" y="2472"/>
                  </a:lnTo>
                  <a:lnTo>
                    <a:pt x="2619" y="2418"/>
                  </a:lnTo>
                  <a:lnTo>
                    <a:pt x="2663" y="2363"/>
                  </a:lnTo>
                  <a:lnTo>
                    <a:pt x="2704" y="2305"/>
                  </a:lnTo>
                  <a:lnTo>
                    <a:pt x="2742" y="2245"/>
                  </a:lnTo>
                  <a:lnTo>
                    <a:pt x="2778" y="2183"/>
                  </a:lnTo>
                  <a:lnTo>
                    <a:pt x="2811" y="2119"/>
                  </a:lnTo>
                  <a:lnTo>
                    <a:pt x="2840" y="2053"/>
                  </a:lnTo>
                  <a:lnTo>
                    <a:pt x="2867" y="1986"/>
                  </a:lnTo>
                  <a:lnTo>
                    <a:pt x="2890" y="1918"/>
                  </a:lnTo>
                  <a:lnTo>
                    <a:pt x="2910" y="1847"/>
                  </a:lnTo>
                  <a:lnTo>
                    <a:pt x="2926" y="1776"/>
                  </a:lnTo>
                  <a:lnTo>
                    <a:pt x="2939" y="1703"/>
                  </a:lnTo>
                  <a:lnTo>
                    <a:pt x="2949" y="1629"/>
                  </a:lnTo>
                  <a:lnTo>
                    <a:pt x="2954" y="1554"/>
                  </a:lnTo>
                  <a:lnTo>
                    <a:pt x="2956" y="1478"/>
                  </a:lnTo>
                  <a:lnTo>
                    <a:pt x="2954" y="1402"/>
                  </a:lnTo>
                  <a:lnTo>
                    <a:pt x="2949" y="1327"/>
                  </a:lnTo>
                  <a:lnTo>
                    <a:pt x="2939" y="1253"/>
                  </a:lnTo>
                  <a:lnTo>
                    <a:pt x="2926" y="1180"/>
                  </a:lnTo>
                  <a:lnTo>
                    <a:pt x="2910" y="1109"/>
                  </a:lnTo>
                  <a:lnTo>
                    <a:pt x="2890" y="1038"/>
                  </a:lnTo>
                  <a:lnTo>
                    <a:pt x="2867" y="970"/>
                  </a:lnTo>
                  <a:lnTo>
                    <a:pt x="2840" y="903"/>
                  </a:lnTo>
                  <a:lnTo>
                    <a:pt x="2811" y="837"/>
                  </a:lnTo>
                  <a:lnTo>
                    <a:pt x="2778" y="773"/>
                  </a:lnTo>
                  <a:lnTo>
                    <a:pt x="2742" y="712"/>
                  </a:lnTo>
                  <a:lnTo>
                    <a:pt x="2704" y="652"/>
                  </a:lnTo>
                  <a:lnTo>
                    <a:pt x="2663" y="594"/>
                  </a:lnTo>
                  <a:lnTo>
                    <a:pt x="2619" y="538"/>
                  </a:lnTo>
                  <a:lnTo>
                    <a:pt x="2572" y="484"/>
                  </a:lnTo>
                  <a:lnTo>
                    <a:pt x="2523" y="433"/>
                  </a:lnTo>
                  <a:lnTo>
                    <a:pt x="2472" y="384"/>
                  </a:lnTo>
                  <a:lnTo>
                    <a:pt x="2418" y="337"/>
                  </a:lnTo>
                  <a:lnTo>
                    <a:pt x="2363" y="293"/>
                  </a:lnTo>
                  <a:lnTo>
                    <a:pt x="2305" y="252"/>
                  </a:lnTo>
                  <a:lnTo>
                    <a:pt x="2245" y="214"/>
                  </a:lnTo>
                  <a:lnTo>
                    <a:pt x="2183" y="178"/>
                  </a:lnTo>
                  <a:lnTo>
                    <a:pt x="2119" y="146"/>
                  </a:lnTo>
                  <a:lnTo>
                    <a:pt x="2054" y="116"/>
                  </a:lnTo>
                  <a:lnTo>
                    <a:pt x="1986" y="90"/>
                  </a:lnTo>
                  <a:lnTo>
                    <a:pt x="1918" y="66"/>
                  </a:lnTo>
                  <a:lnTo>
                    <a:pt x="1848" y="46"/>
                  </a:lnTo>
                  <a:lnTo>
                    <a:pt x="1776" y="30"/>
                  </a:lnTo>
                  <a:lnTo>
                    <a:pt x="1703" y="17"/>
                  </a:lnTo>
                  <a:lnTo>
                    <a:pt x="1629" y="7"/>
                  </a:lnTo>
                  <a:lnTo>
                    <a:pt x="1554" y="2"/>
                  </a:lnTo>
                  <a:lnTo>
                    <a:pt x="1478"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 name="Freeform 4"/>
            <p:cNvSpPr>
              <a:spLocks/>
            </p:cNvSpPr>
            <p:nvPr/>
          </p:nvSpPr>
          <p:spPr bwMode="auto">
            <a:xfrm>
              <a:off x="12853" y="1321"/>
              <a:ext cx="2835" cy="2835"/>
            </a:xfrm>
            <a:custGeom>
              <a:avLst/>
              <a:gdLst>
                <a:gd name="T0" fmla="+- 0 14195 12853"/>
                <a:gd name="T1" fmla="*/ T0 w 2835"/>
                <a:gd name="T2" fmla="+- 0 1811 1809"/>
                <a:gd name="T3" fmla="*/ 1811 h 2835"/>
                <a:gd name="T4" fmla="+- 0 14047 12853"/>
                <a:gd name="T5" fmla="*/ T4 w 2835"/>
                <a:gd name="T6" fmla="+- 0 1827 1809"/>
                <a:gd name="T7" fmla="*/ 1827 h 2835"/>
                <a:gd name="T8" fmla="+- 0 13905 12853"/>
                <a:gd name="T9" fmla="*/ T8 w 2835"/>
                <a:gd name="T10" fmla="+- 0 1857 1809"/>
                <a:gd name="T11" fmla="*/ 1857 h 2835"/>
                <a:gd name="T12" fmla="+- 0 13768 12853"/>
                <a:gd name="T13" fmla="*/ T12 w 2835"/>
                <a:gd name="T14" fmla="+- 0 1901 1809"/>
                <a:gd name="T15" fmla="*/ 1901 h 2835"/>
                <a:gd name="T16" fmla="+- 0 13638 12853"/>
                <a:gd name="T17" fmla="*/ T16 w 2835"/>
                <a:gd name="T18" fmla="+- 0 1958 1809"/>
                <a:gd name="T19" fmla="*/ 1958 h 2835"/>
                <a:gd name="T20" fmla="+- 0 13514 12853"/>
                <a:gd name="T21" fmla="*/ T20 w 2835"/>
                <a:gd name="T22" fmla="+- 0 2027 1809"/>
                <a:gd name="T23" fmla="*/ 2027 h 2835"/>
                <a:gd name="T24" fmla="+- 0 13399 12853"/>
                <a:gd name="T25" fmla="*/ T24 w 2835"/>
                <a:gd name="T26" fmla="+- 0 2108 1809"/>
                <a:gd name="T27" fmla="*/ 2108 h 2835"/>
                <a:gd name="T28" fmla="+- 0 13293 12853"/>
                <a:gd name="T29" fmla="*/ T28 w 2835"/>
                <a:gd name="T30" fmla="+- 0 2200 1809"/>
                <a:gd name="T31" fmla="*/ 2200 h 2835"/>
                <a:gd name="T32" fmla="+- 0 13196 12853"/>
                <a:gd name="T33" fmla="*/ T32 w 2835"/>
                <a:gd name="T34" fmla="+- 0 2302 1809"/>
                <a:gd name="T35" fmla="*/ 2302 h 2835"/>
                <a:gd name="T36" fmla="+- 0 13110 12853"/>
                <a:gd name="T37" fmla="*/ T36 w 2835"/>
                <a:gd name="T38" fmla="+- 0 2413 1809"/>
                <a:gd name="T39" fmla="*/ 2413 h 2835"/>
                <a:gd name="T40" fmla="+- 0 13034 12853"/>
                <a:gd name="T41" fmla="*/ T40 w 2835"/>
                <a:gd name="T42" fmla="+- 0 2532 1809"/>
                <a:gd name="T43" fmla="*/ 2532 h 2835"/>
                <a:gd name="T44" fmla="+- 0 12971 12853"/>
                <a:gd name="T45" fmla="*/ T44 w 2835"/>
                <a:gd name="T46" fmla="+- 0 2659 1809"/>
                <a:gd name="T47" fmla="*/ 2659 h 2835"/>
                <a:gd name="T48" fmla="+- 0 12920 12853"/>
                <a:gd name="T49" fmla="*/ T48 w 2835"/>
                <a:gd name="T50" fmla="+- 0 2792 1809"/>
                <a:gd name="T51" fmla="*/ 2792 h 2835"/>
                <a:gd name="T52" fmla="+- 0 12883 12853"/>
                <a:gd name="T53" fmla="*/ T52 w 2835"/>
                <a:gd name="T54" fmla="+- 0 2932 1809"/>
                <a:gd name="T55" fmla="*/ 2932 h 2835"/>
                <a:gd name="T56" fmla="+- 0 12860 12853"/>
                <a:gd name="T57" fmla="*/ T56 w 2835"/>
                <a:gd name="T58" fmla="+- 0 3077 1809"/>
                <a:gd name="T59" fmla="*/ 3077 h 2835"/>
                <a:gd name="T60" fmla="+- 0 12853 12853"/>
                <a:gd name="T61" fmla="*/ T60 w 2835"/>
                <a:gd name="T62" fmla="+- 0 3227 1809"/>
                <a:gd name="T63" fmla="*/ 3227 h 2835"/>
                <a:gd name="T64" fmla="+- 0 12860 12853"/>
                <a:gd name="T65" fmla="*/ T64 w 2835"/>
                <a:gd name="T66" fmla="+- 0 3376 1809"/>
                <a:gd name="T67" fmla="*/ 3376 h 2835"/>
                <a:gd name="T68" fmla="+- 0 12883 12853"/>
                <a:gd name="T69" fmla="*/ T68 w 2835"/>
                <a:gd name="T70" fmla="+- 0 3521 1809"/>
                <a:gd name="T71" fmla="*/ 3521 h 2835"/>
                <a:gd name="T72" fmla="+- 0 12920 12853"/>
                <a:gd name="T73" fmla="*/ T72 w 2835"/>
                <a:gd name="T74" fmla="+- 0 3661 1809"/>
                <a:gd name="T75" fmla="*/ 3661 h 2835"/>
                <a:gd name="T76" fmla="+- 0 12971 12853"/>
                <a:gd name="T77" fmla="*/ T76 w 2835"/>
                <a:gd name="T78" fmla="+- 0 3795 1809"/>
                <a:gd name="T79" fmla="*/ 3795 h 2835"/>
                <a:gd name="T80" fmla="+- 0 13034 12853"/>
                <a:gd name="T81" fmla="*/ T80 w 2835"/>
                <a:gd name="T82" fmla="+- 0 3922 1809"/>
                <a:gd name="T83" fmla="*/ 3922 h 2835"/>
                <a:gd name="T84" fmla="+- 0 13110 12853"/>
                <a:gd name="T85" fmla="*/ T84 w 2835"/>
                <a:gd name="T86" fmla="+- 0 4041 1809"/>
                <a:gd name="T87" fmla="*/ 4041 h 2835"/>
                <a:gd name="T88" fmla="+- 0 13196 12853"/>
                <a:gd name="T89" fmla="*/ T88 w 2835"/>
                <a:gd name="T90" fmla="+- 0 4152 1809"/>
                <a:gd name="T91" fmla="*/ 4152 h 2835"/>
                <a:gd name="T92" fmla="+- 0 13293 12853"/>
                <a:gd name="T93" fmla="*/ T92 w 2835"/>
                <a:gd name="T94" fmla="+- 0 4254 1809"/>
                <a:gd name="T95" fmla="*/ 4254 h 2835"/>
                <a:gd name="T96" fmla="+- 0 13399 12853"/>
                <a:gd name="T97" fmla="*/ T96 w 2835"/>
                <a:gd name="T98" fmla="+- 0 4345 1809"/>
                <a:gd name="T99" fmla="*/ 4345 h 2835"/>
                <a:gd name="T100" fmla="+- 0 13514 12853"/>
                <a:gd name="T101" fmla="*/ T100 w 2835"/>
                <a:gd name="T102" fmla="+- 0 4426 1809"/>
                <a:gd name="T103" fmla="*/ 4426 h 2835"/>
                <a:gd name="T104" fmla="+- 0 13638 12853"/>
                <a:gd name="T105" fmla="*/ T104 w 2835"/>
                <a:gd name="T106" fmla="+- 0 4496 1809"/>
                <a:gd name="T107" fmla="*/ 4496 h 2835"/>
                <a:gd name="T108" fmla="+- 0 13768 12853"/>
                <a:gd name="T109" fmla="*/ T108 w 2835"/>
                <a:gd name="T110" fmla="+- 0 4553 1809"/>
                <a:gd name="T111" fmla="*/ 4553 h 2835"/>
                <a:gd name="T112" fmla="+- 0 13905 12853"/>
                <a:gd name="T113" fmla="*/ T112 w 2835"/>
                <a:gd name="T114" fmla="+- 0 4597 1809"/>
                <a:gd name="T115" fmla="*/ 4597 h 2835"/>
                <a:gd name="T116" fmla="+- 0 14047 12853"/>
                <a:gd name="T117" fmla="*/ T116 w 2835"/>
                <a:gd name="T118" fmla="+- 0 4627 1809"/>
                <a:gd name="T119" fmla="*/ 4627 h 2835"/>
                <a:gd name="T120" fmla="+- 0 14195 12853"/>
                <a:gd name="T121" fmla="*/ T120 w 2835"/>
                <a:gd name="T122" fmla="+- 0 4642 1809"/>
                <a:gd name="T123" fmla="*/ 4642 h 2835"/>
                <a:gd name="T124" fmla="+- 0 14345 12853"/>
                <a:gd name="T125" fmla="*/ T124 w 2835"/>
                <a:gd name="T126" fmla="+- 0 4642 1809"/>
                <a:gd name="T127" fmla="*/ 4642 h 2835"/>
                <a:gd name="T128" fmla="+- 0 14493 12853"/>
                <a:gd name="T129" fmla="*/ T128 w 2835"/>
                <a:gd name="T130" fmla="+- 0 4627 1809"/>
                <a:gd name="T131" fmla="*/ 4627 h 2835"/>
                <a:gd name="T132" fmla="+- 0 14635 12853"/>
                <a:gd name="T133" fmla="*/ T132 w 2835"/>
                <a:gd name="T134" fmla="+- 0 4597 1809"/>
                <a:gd name="T135" fmla="*/ 4597 h 2835"/>
                <a:gd name="T136" fmla="+- 0 14772 12853"/>
                <a:gd name="T137" fmla="*/ T136 w 2835"/>
                <a:gd name="T138" fmla="+- 0 4553 1809"/>
                <a:gd name="T139" fmla="*/ 4553 h 2835"/>
                <a:gd name="T140" fmla="+- 0 14902 12853"/>
                <a:gd name="T141" fmla="*/ T140 w 2835"/>
                <a:gd name="T142" fmla="+- 0 4496 1809"/>
                <a:gd name="T143" fmla="*/ 4496 h 2835"/>
                <a:gd name="T144" fmla="+- 0 15026 12853"/>
                <a:gd name="T145" fmla="*/ T144 w 2835"/>
                <a:gd name="T146" fmla="+- 0 4426 1809"/>
                <a:gd name="T147" fmla="*/ 4426 h 2835"/>
                <a:gd name="T148" fmla="+- 0 15141 12853"/>
                <a:gd name="T149" fmla="*/ T148 w 2835"/>
                <a:gd name="T150" fmla="+- 0 4345 1809"/>
                <a:gd name="T151" fmla="*/ 4345 h 2835"/>
                <a:gd name="T152" fmla="+- 0 15247 12853"/>
                <a:gd name="T153" fmla="*/ T152 w 2835"/>
                <a:gd name="T154" fmla="+- 0 4254 1809"/>
                <a:gd name="T155" fmla="*/ 4254 h 2835"/>
                <a:gd name="T156" fmla="+- 0 15344 12853"/>
                <a:gd name="T157" fmla="*/ T156 w 2835"/>
                <a:gd name="T158" fmla="+- 0 4152 1809"/>
                <a:gd name="T159" fmla="*/ 4152 h 2835"/>
                <a:gd name="T160" fmla="+- 0 15430 12853"/>
                <a:gd name="T161" fmla="*/ T160 w 2835"/>
                <a:gd name="T162" fmla="+- 0 4041 1809"/>
                <a:gd name="T163" fmla="*/ 4041 h 2835"/>
                <a:gd name="T164" fmla="+- 0 15506 12853"/>
                <a:gd name="T165" fmla="*/ T164 w 2835"/>
                <a:gd name="T166" fmla="+- 0 3922 1809"/>
                <a:gd name="T167" fmla="*/ 3922 h 2835"/>
                <a:gd name="T168" fmla="+- 0 15569 12853"/>
                <a:gd name="T169" fmla="*/ T168 w 2835"/>
                <a:gd name="T170" fmla="+- 0 3795 1809"/>
                <a:gd name="T171" fmla="*/ 3795 h 2835"/>
                <a:gd name="T172" fmla="+- 0 15620 12853"/>
                <a:gd name="T173" fmla="*/ T172 w 2835"/>
                <a:gd name="T174" fmla="+- 0 3661 1809"/>
                <a:gd name="T175" fmla="*/ 3661 h 2835"/>
                <a:gd name="T176" fmla="+- 0 15657 12853"/>
                <a:gd name="T177" fmla="*/ T176 w 2835"/>
                <a:gd name="T178" fmla="+- 0 3521 1809"/>
                <a:gd name="T179" fmla="*/ 3521 h 2835"/>
                <a:gd name="T180" fmla="+- 0 15680 12853"/>
                <a:gd name="T181" fmla="*/ T180 w 2835"/>
                <a:gd name="T182" fmla="+- 0 3376 1809"/>
                <a:gd name="T183" fmla="*/ 3376 h 2835"/>
                <a:gd name="T184" fmla="+- 0 15687 12853"/>
                <a:gd name="T185" fmla="*/ T184 w 2835"/>
                <a:gd name="T186" fmla="+- 0 3227 1809"/>
                <a:gd name="T187" fmla="*/ 3227 h 2835"/>
                <a:gd name="T188" fmla="+- 0 15680 12853"/>
                <a:gd name="T189" fmla="*/ T188 w 2835"/>
                <a:gd name="T190" fmla="+- 0 3077 1809"/>
                <a:gd name="T191" fmla="*/ 3077 h 2835"/>
                <a:gd name="T192" fmla="+- 0 15657 12853"/>
                <a:gd name="T193" fmla="*/ T192 w 2835"/>
                <a:gd name="T194" fmla="+- 0 2932 1809"/>
                <a:gd name="T195" fmla="*/ 2932 h 2835"/>
                <a:gd name="T196" fmla="+- 0 15620 12853"/>
                <a:gd name="T197" fmla="*/ T196 w 2835"/>
                <a:gd name="T198" fmla="+- 0 2792 1809"/>
                <a:gd name="T199" fmla="*/ 2792 h 2835"/>
                <a:gd name="T200" fmla="+- 0 15569 12853"/>
                <a:gd name="T201" fmla="*/ T200 w 2835"/>
                <a:gd name="T202" fmla="+- 0 2659 1809"/>
                <a:gd name="T203" fmla="*/ 2659 h 2835"/>
                <a:gd name="T204" fmla="+- 0 15506 12853"/>
                <a:gd name="T205" fmla="*/ T204 w 2835"/>
                <a:gd name="T206" fmla="+- 0 2532 1809"/>
                <a:gd name="T207" fmla="*/ 2532 h 2835"/>
                <a:gd name="T208" fmla="+- 0 15430 12853"/>
                <a:gd name="T209" fmla="*/ T208 w 2835"/>
                <a:gd name="T210" fmla="+- 0 2413 1809"/>
                <a:gd name="T211" fmla="*/ 2413 h 2835"/>
                <a:gd name="T212" fmla="+- 0 15344 12853"/>
                <a:gd name="T213" fmla="*/ T212 w 2835"/>
                <a:gd name="T214" fmla="+- 0 2302 1809"/>
                <a:gd name="T215" fmla="*/ 2302 h 2835"/>
                <a:gd name="T216" fmla="+- 0 15247 12853"/>
                <a:gd name="T217" fmla="*/ T216 w 2835"/>
                <a:gd name="T218" fmla="+- 0 2200 1809"/>
                <a:gd name="T219" fmla="*/ 2200 h 2835"/>
                <a:gd name="T220" fmla="+- 0 15141 12853"/>
                <a:gd name="T221" fmla="*/ T220 w 2835"/>
                <a:gd name="T222" fmla="+- 0 2108 1809"/>
                <a:gd name="T223" fmla="*/ 2108 h 2835"/>
                <a:gd name="T224" fmla="+- 0 15026 12853"/>
                <a:gd name="T225" fmla="*/ T224 w 2835"/>
                <a:gd name="T226" fmla="+- 0 2027 1809"/>
                <a:gd name="T227" fmla="*/ 2027 h 2835"/>
                <a:gd name="T228" fmla="+- 0 14902 12853"/>
                <a:gd name="T229" fmla="*/ T228 w 2835"/>
                <a:gd name="T230" fmla="+- 0 1958 1809"/>
                <a:gd name="T231" fmla="*/ 1958 h 2835"/>
                <a:gd name="T232" fmla="+- 0 14772 12853"/>
                <a:gd name="T233" fmla="*/ T232 w 2835"/>
                <a:gd name="T234" fmla="+- 0 1901 1809"/>
                <a:gd name="T235" fmla="*/ 1901 h 2835"/>
                <a:gd name="T236" fmla="+- 0 14635 12853"/>
                <a:gd name="T237" fmla="*/ T236 w 2835"/>
                <a:gd name="T238" fmla="+- 0 1857 1809"/>
                <a:gd name="T239" fmla="*/ 1857 h 2835"/>
                <a:gd name="T240" fmla="+- 0 14493 12853"/>
                <a:gd name="T241" fmla="*/ T240 w 2835"/>
                <a:gd name="T242" fmla="+- 0 1827 1809"/>
                <a:gd name="T243" fmla="*/ 1827 h 2835"/>
                <a:gd name="T244" fmla="+- 0 14345 12853"/>
                <a:gd name="T245" fmla="*/ T244 w 2835"/>
                <a:gd name="T246" fmla="+- 0 1811 1809"/>
                <a:gd name="T247" fmla="*/ 1811 h 28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2835" h="2835">
                  <a:moveTo>
                    <a:pt x="1417" y="0"/>
                  </a:moveTo>
                  <a:lnTo>
                    <a:pt x="1342" y="2"/>
                  </a:lnTo>
                  <a:lnTo>
                    <a:pt x="1268" y="8"/>
                  </a:lnTo>
                  <a:lnTo>
                    <a:pt x="1194" y="18"/>
                  </a:lnTo>
                  <a:lnTo>
                    <a:pt x="1122" y="31"/>
                  </a:lnTo>
                  <a:lnTo>
                    <a:pt x="1052" y="48"/>
                  </a:lnTo>
                  <a:lnTo>
                    <a:pt x="983" y="68"/>
                  </a:lnTo>
                  <a:lnTo>
                    <a:pt x="915" y="92"/>
                  </a:lnTo>
                  <a:lnTo>
                    <a:pt x="849" y="119"/>
                  </a:lnTo>
                  <a:lnTo>
                    <a:pt x="785" y="149"/>
                  </a:lnTo>
                  <a:lnTo>
                    <a:pt x="722" y="182"/>
                  </a:lnTo>
                  <a:lnTo>
                    <a:pt x="661" y="218"/>
                  </a:lnTo>
                  <a:lnTo>
                    <a:pt x="603" y="257"/>
                  </a:lnTo>
                  <a:lnTo>
                    <a:pt x="546" y="299"/>
                  </a:lnTo>
                  <a:lnTo>
                    <a:pt x="492" y="344"/>
                  </a:lnTo>
                  <a:lnTo>
                    <a:pt x="440" y="391"/>
                  </a:lnTo>
                  <a:lnTo>
                    <a:pt x="390" y="441"/>
                  </a:lnTo>
                  <a:lnTo>
                    <a:pt x="343" y="493"/>
                  </a:lnTo>
                  <a:lnTo>
                    <a:pt x="299" y="547"/>
                  </a:lnTo>
                  <a:lnTo>
                    <a:pt x="257" y="604"/>
                  </a:lnTo>
                  <a:lnTo>
                    <a:pt x="218" y="662"/>
                  </a:lnTo>
                  <a:lnTo>
                    <a:pt x="181" y="723"/>
                  </a:lnTo>
                  <a:lnTo>
                    <a:pt x="148" y="785"/>
                  </a:lnTo>
                  <a:lnTo>
                    <a:pt x="118" y="850"/>
                  </a:lnTo>
                  <a:lnTo>
                    <a:pt x="91" y="916"/>
                  </a:lnTo>
                  <a:lnTo>
                    <a:pt x="67" y="983"/>
                  </a:lnTo>
                  <a:lnTo>
                    <a:pt x="47" y="1053"/>
                  </a:lnTo>
                  <a:lnTo>
                    <a:pt x="30" y="1123"/>
                  </a:lnTo>
                  <a:lnTo>
                    <a:pt x="17" y="1195"/>
                  </a:lnTo>
                  <a:lnTo>
                    <a:pt x="7" y="1268"/>
                  </a:lnTo>
                  <a:lnTo>
                    <a:pt x="2" y="1342"/>
                  </a:lnTo>
                  <a:lnTo>
                    <a:pt x="0" y="1418"/>
                  </a:lnTo>
                  <a:lnTo>
                    <a:pt x="2" y="1493"/>
                  </a:lnTo>
                  <a:lnTo>
                    <a:pt x="7" y="1567"/>
                  </a:lnTo>
                  <a:lnTo>
                    <a:pt x="17" y="1640"/>
                  </a:lnTo>
                  <a:lnTo>
                    <a:pt x="30" y="1712"/>
                  </a:lnTo>
                  <a:lnTo>
                    <a:pt x="47" y="1783"/>
                  </a:lnTo>
                  <a:lnTo>
                    <a:pt x="67" y="1852"/>
                  </a:lnTo>
                  <a:lnTo>
                    <a:pt x="91" y="1920"/>
                  </a:lnTo>
                  <a:lnTo>
                    <a:pt x="118" y="1986"/>
                  </a:lnTo>
                  <a:lnTo>
                    <a:pt x="148" y="2050"/>
                  </a:lnTo>
                  <a:lnTo>
                    <a:pt x="181" y="2113"/>
                  </a:lnTo>
                  <a:lnTo>
                    <a:pt x="218" y="2173"/>
                  </a:lnTo>
                  <a:lnTo>
                    <a:pt x="257" y="2232"/>
                  </a:lnTo>
                  <a:lnTo>
                    <a:pt x="299" y="2289"/>
                  </a:lnTo>
                  <a:lnTo>
                    <a:pt x="343" y="2343"/>
                  </a:lnTo>
                  <a:lnTo>
                    <a:pt x="390" y="2395"/>
                  </a:lnTo>
                  <a:lnTo>
                    <a:pt x="440" y="2445"/>
                  </a:lnTo>
                  <a:lnTo>
                    <a:pt x="492" y="2492"/>
                  </a:lnTo>
                  <a:lnTo>
                    <a:pt x="546" y="2536"/>
                  </a:lnTo>
                  <a:lnTo>
                    <a:pt x="603" y="2578"/>
                  </a:lnTo>
                  <a:lnTo>
                    <a:pt x="661" y="2617"/>
                  </a:lnTo>
                  <a:lnTo>
                    <a:pt x="722" y="2653"/>
                  </a:lnTo>
                  <a:lnTo>
                    <a:pt x="785" y="2687"/>
                  </a:lnTo>
                  <a:lnTo>
                    <a:pt x="849" y="2717"/>
                  </a:lnTo>
                  <a:lnTo>
                    <a:pt x="915" y="2744"/>
                  </a:lnTo>
                  <a:lnTo>
                    <a:pt x="983" y="2767"/>
                  </a:lnTo>
                  <a:lnTo>
                    <a:pt x="1052" y="2788"/>
                  </a:lnTo>
                  <a:lnTo>
                    <a:pt x="1122" y="2805"/>
                  </a:lnTo>
                  <a:lnTo>
                    <a:pt x="1194" y="2818"/>
                  </a:lnTo>
                  <a:lnTo>
                    <a:pt x="1268" y="2827"/>
                  </a:lnTo>
                  <a:lnTo>
                    <a:pt x="1342" y="2833"/>
                  </a:lnTo>
                  <a:lnTo>
                    <a:pt x="1417" y="2835"/>
                  </a:lnTo>
                  <a:lnTo>
                    <a:pt x="1492" y="2833"/>
                  </a:lnTo>
                  <a:lnTo>
                    <a:pt x="1567" y="2827"/>
                  </a:lnTo>
                  <a:lnTo>
                    <a:pt x="1640" y="2818"/>
                  </a:lnTo>
                  <a:lnTo>
                    <a:pt x="1712" y="2805"/>
                  </a:lnTo>
                  <a:lnTo>
                    <a:pt x="1782" y="2788"/>
                  </a:lnTo>
                  <a:lnTo>
                    <a:pt x="1851" y="2767"/>
                  </a:lnTo>
                  <a:lnTo>
                    <a:pt x="1919" y="2744"/>
                  </a:lnTo>
                  <a:lnTo>
                    <a:pt x="1985" y="2717"/>
                  </a:lnTo>
                  <a:lnTo>
                    <a:pt x="2049" y="2687"/>
                  </a:lnTo>
                  <a:lnTo>
                    <a:pt x="2112" y="2653"/>
                  </a:lnTo>
                  <a:lnTo>
                    <a:pt x="2173" y="2617"/>
                  </a:lnTo>
                  <a:lnTo>
                    <a:pt x="2231" y="2578"/>
                  </a:lnTo>
                  <a:lnTo>
                    <a:pt x="2288" y="2536"/>
                  </a:lnTo>
                  <a:lnTo>
                    <a:pt x="2342" y="2492"/>
                  </a:lnTo>
                  <a:lnTo>
                    <a:pt x="2394" y="2445"/>
                  </a:lnTo>
                  <a:lnTo>
                    <a:pt x="2444" y="2395"/>
                  </a:lnTo>
                  <a:lnTo>
                    <a:pt x="2491" y="2343"/>
                  </a:lnTo>
                  <a:lnTo>
                    <a:pt x="2536" y="2289"/>
                  </a:lnTo>
                  <a:lnTo>
                    <a:pt x="2577" y="2232"/>
                  </a:lnTo>
                  <a:lnTo>
                    <a:pt x="2616" y="2173"/>
                  </a:lnTo>
                  <a:lnTo>
                    <a:pt x="2653" y="2113"/>
                  </a:lnTo>
                  <a:lnTo>
                    <a:pt x="2686" y="2050"/>
                  </a:lnTo>
                  <a:lnTo>
                    <a:pt x="2716" y="1986"/>
                  </a:lnTo>
                  <a:lnTo>
                    <a:pt x="2743" y="1920"/>
                  </a:lnTo>
                  <a:lnTo>
                    <a:pt x="2767" y="1852"/>
                  </a:lnTo>
                  <a:lnTo>
                    <a:pt x="2787" y="1783"/>
                  </a:lnTo>
                  <a:lnTo>
                    <a:pt x="2804" y="1712"/>
                  </a:lnTo>
                  <a:lnTo>
                    <a:pt x="2817" y="1640"/>
                  </a:lnTo>
                  <a:lnTo>
                    <a:pt x="2827" y="1567"/>
                  </a:lnTo>
                  <a:lnTo>
                    <a:pt x="2832" y="1493"/>
                  </a:lnTo>
                  <a:lnTo>
                    <a:pt x="2834" y="1418"/>
                  </a:lnTo>
                  <a:lnTo>
                    <a:pt x="2832" y="1342"/>
                  </a:lnTo>
                  <a:lnTo>
                    <a:pt x="2827" y="1268"/>
                  </a:lnTo>
                  <a:lnTo>
                    <a:pt x="2817" y="1195"/>
                  </a:lnTo>
                  <a:lnTo>
                    <a:pt x="2804" y="1123"/>
                  </a:lnTo>
                  <a:lnTo>
                    <a:pt x="2787" y="1053"/>
                  </a:lnTo>
                  <a:lnTo>
                    <a:pt x="2767" y="983"/>
                  </a:lnTo>
                  <a:lnTo>
                    <a:pt x="2743" y="916"/>
                  </a:lnTo>
                  <a:lnTo>
                    <a:pt x="2716" y="850"/>
                  </a:lnTo>
                  <a:lnTo>
                    <a:pt x="2686" y="785"/>
                  </a:lnTo>
                  <a:lnTo>
                    <a:pt x="2653" y="723"/>
                  </a:lnTo>
                  <a:lnTo>
                    <a:pt x="2616" y="662"/>
                  </a:lnTo>
                  <a:lnTo>
                    <a:pt x="2577" y="604"/>
                  </a:lnTo>
                  <a:lnTo>
                    <a:pt x="2536" y="547"/>
                  </a:lnTo>
                  <a:lnTo>
                    <a:pt x="2491" y="493"/>
                  </a:lnTo>
                  <a:lnTo>
                    <a:pt x="2444" y="441"/>
                  </a:lnTo>
                  <a:lnTo>
                    <a:pt x="2394" y="391"/>
                  </a:lnTo>
                  <a:lnTo>
                    <a:pt x="2342" y="344"/>
                  </a:lnTo>
                  <a:lnTo>
                    <a:pt x="2288" y="299"/>
                  </a:lnTo>
                  <a:lnTo>
                    <a:pt x="2231" y="257"/>
                  </a:lnTo>
                  <a:lnTo>
                    <a:pt x="2173" y="218"/>
                  </a:lnTo>
                  <a:lnTo>
                    <a:pt x="2112" y="182"/>
                  </a:lnTo>
                  <a:lnTo>
                    <a:pt x="2049" y="149"/>
                  </a:lnTo>
                  <a:lnTo>
                    <a:pt x="1985" y="119"/>
                  </a:lnTo>
                  <a:lnTo>
                    <a:pt x="1919" y="92"/>
                  </a:lnTo>
                  <a:lnTo>
                    <a:pt x="1851" y="68"/>
                  </a:lnTo>
                  <a:lnTo>
                    <a:pt x="1782" y="48"/>
                  </a:lnTo>
                  <a:lnTo>
                    <a:pt x="1712" y="31"/>
                  </a:lnTo>
                  <a:lnTo>
                    <a:pt x="1640" y="18"/>
                  </a:lnTo>
                  <a:lnTo>
                    <a:pt x="1567" y="8"/>
                  </a:lnTo>
                  <a:lnTo>
                    <a:pt x="1492" y="2"/>
                  </a:lnTo>
                  <a:lnTo>
                    <a:pt x="14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3" y="1896"/>
              <a:ext cx="2743" cy="16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6440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2035"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129266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V. HƯỚNG DẪN NHẬN BIẾT, PHÒNG CHỐNG THƯ RÁC, 		   THƯ GIẢ MẠO, TIN NHẮN RÁC</a:t>
            </a:r>
            <a:endParaRPr lang="en-US" sz="2600" dirty="0">
              <a:solidFill>
                <a:schemeClr val="bg1"/>
              </a:solidFill>
              <a:latin typeface="Times New Roman" panose="02020603050405020304" pitchFamily="18" charset="0"/>
              <a:cs typeface="Times New Roman" panose="02020603050405020304" pitchFamily="18" charset="0"/>
            </a:endParaRPr>
          </a:p>
          <a:p>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20799" y="1503844"/>
            <a:ext cx="10043887" cy="2862322"/>
          </a:xfrm>
          <a:prstGeom prst="rect">
            <a:avLst/>
          </a:prstGeom>
        </p:spPr>
        <p:txBody>
          <a:bodyPr wrap="square">
            <a:spAutoFit/>
          </a:bodyPr>
          <a:lstStyle/>
          <a:p>
            <a:pPr marL="347663" algn="just">
              <a:lnSpc>
                <a:spcPct val="150000"/>
              </a:lnSpc>
            </a:pPr>
            <a:r>
              <a:rPr lang="en-US" sz="2000" b="1" u="sng" dirty="0" err="1">
                <a:solidFill>
                  <a:schemeClr val="bg1"/>
                </a:solidFill>
                <a:latin typeface="Times New Roman" panose="02020603050405020304" pitchFamily="18" charset="0"/>
                <a:cs typeface="Times New Roman" panose="02020603050405020304" pitchFamily="18" charset="0"/>
              </a:rPr>
              <a:t>Ghi</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nhớ</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thứ</a:t>
            </a:r>
            <a:r>
              <a:rPr lang="en-US" sz="2000" b="1" u="sng" dirty="0">
                <a:solidFill>
                  <a:schemeClr val="bg1"/>
                </a:solidFill>
                <a:latin typeface="Times New Roman" panose="02020603050405020304" pitchFamily="18" charset="0"/>
                <a:cs typeface="Times New Roman" panose="02020603050405020304" pitchFamily="18" charset="0"/>
              </a:rPr>
              <a:t> 5:</a:t>
            </a:r>
            <a:r>
              <a:rPr lang="en-US" sz="2000" u="sng"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cs typeface="Times New Roman" panose="02020603050405020304" pitchFamily="18" charset="0"/>
              </a:rPr>
              <a:t>Cẩn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nhắc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File </a:t>
            </a:r>
            <a:r>
              <a:rPr lang="en-US" sz="2000" dirty="0" err="1">
                <a:solidFill>
                  <a:schemeClr val="bg1"/>
                </a:solidFill>
                <a:latin typeface="Times New Roman" panose="02020603050405020304" pitchFamily="18" charset="0"/>
                <a:cs typeface="Times New Roman" panose="02020603050405020304" pitchFamily="18" charset="0"/>
              </a:rPr>
              <a:t>đính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kèm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email</a:t>
            </a:r>
          </a:p>
          <a:p>
            <a:pPr marL="347663" algn="just">
              <a:lnSpc>
                <a:spcPct val="150000"/>
              </a:lnSpc>
            </a:pPr>
            <a:r>
              <a:rPr lang="en-US" sz="2000" dirty="0" err="1">
                <a:solidFill>
                  <a:schemeClr val="bg1"/>
                </a:solidFill>
                <a:latin typeface="Times New Roman" panose="02020603050405020304" pitchFamily="18" charset="0"/>
                <a:cs typeface="Times New Roman" panose="02020603050405020304" pitchFamily="18" charset="0"/>
              </a:rPr>
              <a:t>Tấn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bằng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virus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ﬁle </a:t>
            </a:r>
            <a:r>
              <a:rPr lang="en-US" sz="2000" dirty="0" err="1">
                <a:solidFill>
                  <a:schemeClr val="bg1"/>
                </a:solidFill>
                <a:latin typeface="Times New Roman" panose="02020603050405020304" pitchFamily="18" charset="0"/>
                <a:cs typeface="Times New Roman" panose="02020603050405020304" pitchFamily="18" charset="0"/>
              </a:rPr>
              <a:t>đính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kèm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nay.</a:t>
            </a:r>
          </a:p>
          <a:p>
            <a:pPr marL="347663" algn="just">
              <a:lnSpc>
                <a:spcPct val="150000"/>
              </a:lnSpc>
            </a:pP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chạy</a:t>
            </a:r>
            <a:r>
              <a:rPr lang="en-US" sz="2000" dirty="0">
                <a:solidFill>
                  <a:schemeClr val="bg1"/>
                </a:solidFill>
                <a:latin typeface="Times New Roman" panose="02020603050405020304" pitchFamily="18" charset="0"/>
                <a:cs typeface="Times New Roman" panose="02020603050405020304" pitchFamily="18" charset="0"/>
              </a:rPr>
              <a:t> ﬁle </a:t>
            </a:r>
            <a:r>
              <a:rPr lang="en-US" sz="2000" dirty="0" err="1">
                <a:solidFill>
                  <a:schemeClr val="bg1"/>
                </a:solidFill>
                <a:latin typeface="Times New Roman" panose="02020603050405020304" pitchFamily="18" charset="0"/>
                <a:cs typeface="Times New Roman" panose="02020603050405020304" pitchFamily="18" charset="0"/>
              </a:rPr>
              <a:t>ngay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ﬁle </a:t>
            </a:r>
            <a:r>
              <a:rPr lang="en-US" sz="2000" dirty="0" err="1">
                <a:solidFill>
                  <a:schemeClr val="bg1"/>
                </a:solidFill>
                <a:latin typeface="Times New Roman" panose="02020603050405020304" pitchFamily="18" charset="0"/>
                <a:cs typeface="Times New Roman" panose="02020603050405020304" pitchFamily="18" charset="0"/>
              </a:rPr>
              <a:t>đính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kèm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a:t>
            </a:r>
            <a:r>
              <a:rPr lang="en-US" sz="2000" dirty="0">
                <a:solidFill>
                  <a:schemeClr val="bg1"/>
                </a:solidFill>
                <a:latin typeface="Times New Roman" panose="02020603050405020304" pitchFamily="18" charset="0"/>
                <a:cs typeface="Times New Roman" panose="02020603050405020304" pitchFamily="18" charset="0"/>
              </a:rPr>
              <a:t> ý </a:t>
            </a:r>
            <a:r>
              <a:rPr lang="en-US" sz="2000" dirty="0" err="1">
                <a:solidFill>
                  <a:schemeClr val="bg1"/>
                </a:solidFill>
                <a:latin typeface="Times New Roman" panose="02020603050405020304" pitchFamily="18" charset="0"/>
                <a:cs typeface="Times New Roman" panose="02020603050405020304" pitchFamily="18" charset="0"/>
              </a:rPr>
              <a:t>tới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dạng</a:t>
            </a:r>
            <a:r>
              <a:rPr lang="en-US" sz="2000" dirty="0">
                <a:solidFill>
                  <a:schemeClr val="bg1"/>
                </a:solidFill>
                <a:latin typeface="Times New Roman" panose="02020603050405020304" pitchFamily="18" charset="0"/>
                <a:cs typeface="Times New Roman" panose="02020603050405020304" pitchFamily="18" charset="0"/>
              </a:rPr>
              <a:t> ﬁle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thói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quen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quét</a:t>
            </a:r>
            <a:r>
              <a:rPr lang="en-US" sz="2000" dirty="0">
                <a:solidFill>
                  <a:schemeClr val="bg1"/>
                </a:solidFill>
                <a:latin typeface="Times New Roman" panose="02020603050405020304" pitchFamily="18" charset="0"/>
                <a:cs typeface="Times New Roman" panose="02020603050405020304" pitchFamily="18" charset="0"/>
              </a:rPr>
              <a:t> virus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ﬁle </a:t>
            </a:r>
            <a:r>
              <a:rPr lang="en-US" sz="2000" dirty="0" err="1">
                <a:solidFill>
                  <a:schemeClr val="bg1"/>
                </a:solidFill>
                <a:latin typeface="Times New Roman" panose="02020603050405020304" pitchFamily="18" charset="0"/>
                <a:cs typeface="Times New Roman" panose="02020603050405020304" pitchFamily="18" charset="0"/>
              </a:rPr>
              <a:t>đính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kèm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chúng</a:t>
            </a:r>
            <a:r>
              <a:rPr lang="en-US" sz="2000" dirty="0">
                <a:solidFill>
                  <a:schemeClr val="bg1"/>
                </a:solidFill>
                <a:latin typeface="Times New Roman" panose="02020603050405020304" pitchFamily="18" charset="0"/>
                <a:cs typeface="Times New Roman" panose="02020603050405020304" pitchFamily="18" charset="0"/>
              </a:rPr>
              <a:t>.</a:t>
            </a:r>
          </a:p>
          <a:p>
            <a:pPr marL="347663"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471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5620" y="3858319"/>
            <a:ext cx="4988151" cy="276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8723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7108"/>
                                        </p:tgtEl>
                                        <p:attrNameLst>
                                          <p:attrName>style.visibility</p:attrName>
                                        </p:attrNameLst>
                                      </p:cBhvr>
                                      <p:to>
                                        <p:strVal val="visible"/>
                                      </p:to>
                                    </p:set>
                                    <p:animEffect transition="in" filter="fade">
                                      <p:cBhvr>
                                        <p:cTn id="19"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3059"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129266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V. HƯỚNG DẪN NHẬN BIẾT, PHÒNG CHỐNG THƯ RÁC, 		   THƯ GIẢ MẠO, TIN NHẮN RÁC</a:t>
            </a:r>
            <a:endParaRPr lang="en-US" sz="2600" dirty="0">
              <a:solidFill>
                <a:schemeClr val="bg1"/>
              </a:solidFill>
              <a:latin typeface="Times New Roman" panose="02020603050405020304" pitchFamily="18" charset="0"/>
              <a:cs typeface="Times New Roman" panose="02020603050405020304" pitchFamily="18" charset="0"/>
            </a:endParaRPr>
          </a:p>
          <a:p>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20799" y="1503844"/>
            <a:ext cx="10043887" cy="2400657"/>
          </a:xfrm>
          <a:prstGeom prst="rect">
            <a:avLst/>
          </a:prstGeom>
        </p:spPr>
        <p:txBody>
          <a:bodyPr wrap="square">
            <a:spAutoFit/>
          </a:bodyPr>
          <a:lstStyle/>
          <a:p>
            <a:pPr marL="406400" algn="just">
              <a:lnSpc>
                <a:spcPct val="150000"/>
              </a:lnSpc>
            </a:pPr>
            <a:r>
              <a:rPr lang="en-US" sz="2000" b="1" u="sng" dirty="0" err="1">
                <a:solidFill>
                  <a:schemeClr val="bg1"/>
                </a:solidFill>
                <a:latin typeface="Times New Roman" panose="02020603050405020304" pitchFamily="18" charset="0"/>
                <a:cs typeface="Times New Roman" panose="02020603050405020304" pitchFamily="18" charset="0"/>
              </a:rPr>
              <a:t>Ghi</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nhớ</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thứ</a:t>
            </a:r>
            <a:r>
              <a:rPr lang="en-US" sz="2000" b="1" u="sng" dirty="0">
                <a:solidFill>
                  <a:schemeClr val="bg1"/>
                </a:solidFill>
                <a:latin typeface="Times New Roman" panose="02020603050405020304" pitchFamily="18" charset="0"/>
                <a:cs typeface="Times New Roman" panose="02020603050405020304" pitchFamily="18" charset="0"/>
              </a:rPr>
              <a:t> 6: </a:t>
            </a:r>
            <a:r>
              <a:rPr lang="en-US" sz="2000" dirty="0">
                <a:solidFill>
                  <a:schemeClr val="bg1"/>
                </a:solidFill>
                <a:latin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email spam – email </a:t>
            </a:r>
            <a:r>
              <a:rPr lang="en-US" sz="2000" dirty="0" err="1">
                <a:solidFill>
                  <a:schemeClr val="bg1"/>
                </a:solidFill>
                <a:latin typeface="Times New Roman" panose="02020603050405020304" pitchFamily="18" charset="0"/>
                <a:cs typeface="Times New Roman" panose="02020603050405020304" pitchFamily="18" charset="0"/>
              </a:rPr>
              <a:t>quảng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cáo</a:t>
            </a:r>
            <a:r>
              <a:rPr lang="en-US" sz="2000"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email spam, email </a:t>
            </a:r>
            <a:r>
              <a:rPr lang="en-US" sz="2000" dirty="0" err="1">
                <a:solidFill>
                  <a:schemeClr val="bg1"/>
                </a:solidFill>
                <a:latin typeface="Times New Roman" panose="02020603050405020304" pitchFamily="18" charset="0"/>
                <a:cs typeface="Times New Roman" panose="02020603050405020304" pitchFamily="18" charset="0"/>
              </a:rPr>
              <a:t>quảng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Internet.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kèm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rủi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mất</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chúng</a:t>
            </a:r>
            <a:r>
              <a:rPr lang="en-US" sz="2000" dirty="0">
                <a:solidFill>
                  <a:schemeClr val="bg1"/>
                </a:solidFill>
                <a:latin typeface="Times New Roman" panose="02020603050405020304" pitchFamily="18" charset="0"/>
                <a:cs typeface="Times New Roman" panose="02020603050405020304" pitchFamily="18" charset="0"/>
              </a:rPr>
              <a:t> ta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muốn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endParaRPr lang="en-US" sz="2000" dirty="0">
              <a:solidFill>
                <a:schemeClr val="bg1"/>
              </a:solidFill>
              <a:latin typeface="Times New Roman" panose="02020603050405020304" pitchFamily="18" charset="0"/>
              <a:cs typeface="Times New Roman" panose="02020603050405020304" pitchFamily="18" charset="0"/>
            </a:endParaRPr>
          </a:p>
          <a:p>
            <a:pPr marL="406400"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481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449" y="3486604"/>
            <a:ext cx="3522208" cy="299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28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8134"/>
                                        </p:tgtEl>
                                        <p:attrNameLst>
                                          <p:attrName>style.visibility</p:attrName>
                                        </p:attrNameLst>
                                      </p:cBhvr>
                                      <p:to>
                                        <p:strVal val="visible"/>
                                      </p:to>
                                    </p:set>
                                    <p:animEffect transition="in" filter="fade">
                                      <p:cBhvr>
                                        <p:cTn id="19"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4083"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129266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V. HƯỚNG DẪN NHẬN BIẾT, PHÒNG CHỐNG THƯ RÁC, 		   THƯ GIẢ MẠO, TIN NHẮN RÁC</a:t>
            </a:r>
            <a:endParaRPr lang="en-US" sz="2600" dirty="0">
              <a:solidFill>
                <a:schemeClr val="bg1"/>
              </a:solidFill>
              <a:latin typeface="Times New Roman" panose="02020603050405020304" pitchFamily="18" charset="0"/>
              <a:cs typeface="Times New Roman" panose="02020603050405020304" pitchFamily="18" charset="0"/>
            </a:endParaRPr>
          </a:p>
          <a:p>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20799" y="1503844"/>
            <a:ext cx="10043887" cy="3323987"/>
          </a:xfrm>
          <a:prstGeom prst="rect">
            <a:avLst/>
          </a:prstGeom>
        </p:spPr>
        <p:txBody>
          <a:bodyPr wrap="square">
            <a:spAutoFit/>
          </a:bodyPr>
          <a:lstStyle/>
          <a:p>
            <a:pPr marL="406400" algn="just">
              <a:lnSpc>
                <a:spcPct val="150000"/>
              </a:lnSpc>
            </a:pPr>
            <a:r>
              <a:rPr lang="en-US" sz="2000" b="1" u="sng" dirty="0" err="1">
                <a:solidFill>
                  <a:schemeClr val="bg1"/>
                </a:solidFill>
                <a:latin typeface="Times New Roman" panose="02020603050405020304" pitchFamily="18" charset="0"/>
                <a:cs typeface="Times New Roman" panose="02020603050405020304" pitchFamily="18" charset="0"/>
              </a:rPr>
              <a:t>Ghi</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nhớ</a:t>
            </a:r>
            <a:r>
              <a:rPr lang="en-US" sz="2000" b="1" u="sng" dirty="0">
                <a:solidFill>
                  <a:schemeClr val="bg1"/>
                </a:solidFill>
                <a:latin typeface="Times New Roman" panose="02020603050405020304" pitchFamily="18" charset="0"/>
                <a:cs typeface="Times New Roman" panose="02020603050405020304" pitchFamily="18" charset="0"/>
              </a:rPr>
              <a:t> </a:t>
            </a:r>
            <a:r>
              <a:rPr lang="en-US" sz="2000" b="1" u="sng" dirty="0" err="1">
                <a:solidFill>
                  <a:schemeClr val="bg1"/>
                </a:solidFill>
                <a:latin typeface="Times New Roman" panose="02020603050405020304" pitchFamily="18" charset="0"/>
                <a:cs typeface="Times New Roman" panose="02020603050405020304" pitchFamily="18" charset="0"/>
              </a:rPr>
              <a:t>thứ</a:t>
            </a:r>
            <a:r>
              <a:rPr lang="en-US" sz="2000" b="1" u="sng" dirty="0">
                <a:solidFill>
                  <a:schemeClr val="bg1"/>
                </a:solidFill>
                <a:latin typeface="Times New Roman" panose="02020603050405020304" pitchFamily="18" charset="0"/>
                <a:cs typeface="Times New Roman" panose="02020603050405020304" pitchFamily="18" charset="0"/>
              </a:rPr>
              <a:t> 7: </a:t>
            </a:r>
            <a:r>
              <a:rPr lang="en-US" sz="2000" dirty="0">
                <a:solidFill>
                  <a:schemeClr val="bg1"/>
                </a:solidFill>
                <a:latin typeface="Times New Roman" panose="02020603050405020304" pitchFamily="18" charset="0"/>
                <a:cs typeface="Times New Roman" panose="02020603050405020304" pitchFamily="18" charset="0"/>
              </a:rPr>
              <a:t>“</a:t>
            </a:r>
            <a:r>
              <a:rPr lang="en-US" sz="2000" dirty="0" err="1">
                <a:solidFill>
                  <a:schemeClr val="bg1"/>
                </a:solidFill>
                <a:latin typeface="Times New Roman" panose="02020603050405020304" pitchFamily="18" charset="0"/>
                <a:cs typeface="Times New Roman" panose="02020603050405020304" pitchFamily="18" charset="0"/>
              </a:rPr>
              <a:t>Cẩn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trọng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nhắn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rác</a:t>
            </a:r>
            <a:r>
              <a:rPr lang="en-US" sz="2000"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email spam </a:t>
            </a:r>
            <a:r>
              <a:rPr lang="en-US" sz="2000" dirty="0" err="1">
                <a:solidFill>
                  <a:schemeClr val="bg1"/>
                </a:solidFill>
                <a:latin typeface="Times New Roman" panose="02020603050405020304" pitchFamily="18" charset="0"/>
                <a:cs typeface="Times New Roman" panose="02020603050405020304" pitchFamily="18" charset="0"/>
              </a:rPr>
              <a:t>thì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nhắn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sms</a:t>
            </a:r>
            <a:r>
              <a:rPr lang="en-US" sz="2000" dirty="0">
                <a:solidFill>
                  <a:schemeClr val="bg1"/>
                </a:solidFill>
                <a:latin typeface="Times New Roman" panose="02020603050405020304" pitchFamily="18" charset="0"/>
                <a:cs typeface="Times New Roman" panose="02020603050405020304" pitchFamily="18" charset="0"/>
              </a:rPr>
              <a:t> spam) </a:t>
            </a: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phiền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toái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ngày</a:t>
            </a:r>
            <a:r>
              <a:rPr lang="en-US" sz="2000" dirty="0">
                <a:solidFill>
                  <a:schemeClr val="bg1"/>
                </a:solidFill>
                <a:latin typeface="Times New Roman" panose="02020603050405020304" pitchFamily="18" charset="0"/>
                <a:cs typeface="Times New Roman" panose="02020603050405020304" pitchFamily="18" charset="0"/>
              </a:rPr>
              <a:t> nay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nhắn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lừa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a:t>
            </a:r>
          </a:p>
          <a:p>
            <a:pPr marL="4064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trúng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xe</a:t>
            </a:r>
            <a:r>
              <a:rPr lang="en-US" sz="2000" dirty="0">
                <a:solidFill>
                  <a:schemeClr val="bg1"/>
                </a:solidFill>
                <a:latin typeface="Times New Roman" panose="02020603050405020304" pitchFamily="18" charset="0"/>
                <a:cs typeface="Times New Roman" panose="02020603050405020304" pitchFamily="18" charset="0"/>
              </a:rPr>
              <a:t> SH ….</a:t>
            </a:r>
          </a:p>
          <a:p>
            <a:pPr marL="4064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Nhắn</a:t>
            </a:r>
            <a:r>
              <a:rPr lang="en-US" sz="2000" dirty="0" smtClean="0">
                <a:solidFill>
                  <a:schemeClr val="bg1"/>
                </a:solidFill>
                <a:latin typeface="Times New Roman" panose="02020603050405020304" pitchFamily="18" charset="0"/>
                <a:cs typeface="Times New Roman" panose="02020603050405020304" pitchFamily="18" charset="0"/>
              </a:rPr>
              <a:t> tin, </a:t>
            </a:r>
            <a:r>
              <a:rPr lang="en-US" sz="2000" dirty="0" err="1" smtClean="0">
                <a:solidFill>
                  <a:schemeClr val="bg1"/>
                </a:solidFill>
                <a:latin typeface="Times New Roman" panose="02020603050405020304" pitchFamily="18" charset="0"/>
                <a:cs typeface="Times New Roman" panose="02020603050405020304" pitchFamily="18" charset="0"/>
              </a:rPr>
              <a:t>gọi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tới</a:t>
            </a:r>
            <a:r>
              <a:rPr lang="en-US" sz="2000" dirty="0">
                <a:solidFill>
                  <a:schemeClr val="bg1"/>
                </a:solidFill>
                <a:latin typeface="Times New Roman" panose="02020603050405020304" pitchFamily="18" charset="0"/>
                <a:cs typeface="Times New Roman" panose="02020603050405020304" pitchFamily="18" charset="0"/>
              </a:rPr>
              <a:t> 1800XXXX, 1900XXXX, 1900XXXXXX, 6XXX, XXX, 8XXX, …..</a:t>
            </a:r>
          </a:p>
          <a:p>
            <a:pPr marL="40640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đường</a:t>
            </a:r>
            <a:r>
              <a:rPr lang="en-US" sz="2000" dirty="0">
                <a:solidFill>
                  <a:schemeClr val="bg1"/>
                </a:solidFill>
                <a:latin typeface="Times New Roman" panose="02020603050405020304" pitchFamily="18" charset="0"/>
                <a:cs typeface="Times New Roman" panose="02020603050405020304" pitchFamily="18" charset="0"/>
              </a:rPr>
              <a:t> link, </a:t>
            </a:r>
            <a:r>
              <a:rPr lang="en-US" sz="2000" dirty="0" err="1">
                <a:solidFill>
                  <a:schemeClr val="bg1"/>
                </a:solidFill>
                <a:latin typeface="Times New Roman" panose="02020603050405020304" pitchFamily="18" charset="0"/>
                <a:cs typeface="Times New Roman" panose="02020603050405020304" pitchFamily="18" charset="0"/>
              </a:rPr>
              <a:t>trang</a:t>
            </a:r>
            <a:r>
              <a:rPr lang="en-US" sz="2000" dirty="0">
                <a:solidFill>
                  <a:schemeClr val="bg1"/>
                </a:solidFill>
                <a:latin typeface="Times New Roman" panose="02020603050405020304" pitchFamily="18" charset="0"/>
                <a:cs typeface="Times New Roman" panose="02020603050405020304" pitchFamily="18" charset="0"/>
              </a:rPr>
              <a:t> web</a:t>
            </a:r>
          </a:p>
        </p:txBody>
      </p:sp>
      <p:pic>
        <p:nvPicPr>
          <p:cNvPr id="491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1042" y="4769775"/>
            <a:ext cx="4343400" cy="188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6140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9155"/>
                                        </p:tgtEl>
                                        <p:attrNameLst>
                                          <p:attrName>style.visibility</p:attrName>
                                        </p:attrNameLst>
                                      </p:cBhvr>
                                      <p:to>
                                        <p:strVal val="visible"/>
                                      </p:to>
                                    </p:set>
                                    <p:animEffect transition="in" filter="fade">
                                      <p:cBhvr>
                                        <p:cTn id="19"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5108"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129266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V. HƯỚNG DẪN NHẬN BIẾT, PHÒNG CHỐNG THƯ RÁC, 		   THƯ GIẢ MẠO, TIN NHẮN RÁC</a:t>
            </a:r>
            <a:endParaRPr lang="en-US" sz="2600" dirty="0">
              <a:solidFill>
                <a:schemeClr val="bg1"/>
              </a:solidFill>
              <a:latin typeface="Times New Roman" panose="02020603050405020304" pitchFamily="18" charset="0"/>
              <a:cs typeface="Times New Roman" panose="02020603050405020304" pitchFamily="18" charset="0"/>
            </a:endParaRPr>
          </a:p>
          <a:p>
            <a:endParaRPr lang="vi-VN" sz="2600" b="1" dirty="0">
              <a:solidFill>
                <a:schemeClr val="bg1"/>
              </a:solidFill>
              <a:latin typeface="Times New Roman" panose="02020603050405020304" pitchFamily="18" charset="0"/>
              <a:cs typeface="Times New Roman" panose="02020603050405020304" pitchFamily="18" charset="0"/>
            </a:endParaRPr>
          </a:p>
        </p:txBody>
      </p:sp>
      <p:sp useBgFill="1">
        <p:nvSpPr>
          <p:cNvPr id="2" name="Rectangle 1"/>
          <p:cNvSpPr/>
          <p:nvPr/>
        </p:nvSpPr>
        <p:spPr>
          <a:xfrm>
            <a:off x="1320799" y="1503844"/>
            <a:ext cx="10043887" cy="5324535"/>
          </a:xfrm>
          <a:prstGeom prst="rect">
            <a:avLst/>
          </a:prstGeom>
          <a:ln>
            <a:noFill/>
          </a:ln>
        </p:spPr>
        <p:txBody>
          <a:bodyPr wrap="square">
            <a:spAutoFit/>
          </a:bodyPr>
          <a:lstStyle/>
          <a:p>
            <a:pPr marL="406400" algn="just">
              <a:lnSpc>
                <a:spcPct val="150000"/>
              </a:lnSpc>
            </a:pPr>
            <a:r>
              <a:rPr lang="en-US" sz="2000" b="1" u="sng" dirty="0" err="1" smtClean="0">
                <a:solidFill>
                  <a:schemeClr val="bg1"/>
                </a:solidFill>
                <a:latin typeface="Times New Roman" panose="02020603050405020304" pitchFamily="18" charset="0"/>
                <a:cs typeface="Times New Roman" panose="02020603050405020304" pitchFamily="18" charset="0"/>
              </a:rPr>
              <a:t>Ghi</a:t>
            </a:r>
            <a:r>
              <a:rPr lang="en-US" sz="2000" b="1" u="sng" dirty="0" smtClean="0">
                <a:solidFill>
                  <a:schemeClr val="bg1"/>
                </a:solidFill>
                <a:latin typeface="Times New Roman" panose="02020603050405020304" pitchFamily="18" charset="0"/>
                <a:cs typeface="Times New Roman" panose="02020603050405020304" pitchFamily="18" charset="0"/>
              </a:rPr>
              <a:t> </a:t>
            </a:r>
            <a:r>
              <a:rPr lang="en-US" sz="2000" b="1" u="sng" dirty="0" err="1" smtClean="0">
                <a:solidFill>
                  <a:schemeClr val="bg1"/>
                </a:solidFill>
                <a:latin typeface="Times New Roman" panose="02020603050405020304" pitchFamily="18" charset="0"/>
                <a:cs typeface="Times New Roman" panose="02020603050405020304" pitchFamily="18" charset="0"/>
              </a:rPr>
              <a:t>nhớ</a:t>
            </a:r>
            <a:r>
              <a:rPr lang="en-US" sz="2000" b="1" u="sng" dirty="0" smtClean="0">
                <a:solidFill>
                  <a:schemeClr val="bg1"/>
                </a:solidFill>
                <a:latin typeface="Times New Roman" panose="02020603050405020304" pitchFamily="18" charset="0"/>
                <a:cs typeface="Times New Roman" panose="02020603050405020304" pitchFamily="18" charset="0"/>
              </a:rPr>
              <a:t> </a:t>
            </a:r>
            <a:r>
              <a:rPr lang="en-US" sz="2000" b="1" u="sng" dirty="0" err="1" smtClean="0">
                <a:solidFill>
                  <a:schemeClr val="bg1"/>
                </a:solidFill>
                <a:latin typeface="Times New Roman" panose="02020603050405020304" pitchFamily="18" charset="0"/>
                <a:cs typeface="Times New Roman" panose="02020603050405020304" pitchFamily="18" charset="0"/>
              </a:rPr>
              <a:t>thứ</a:t>
            </a:r>
            <a:r>
              <a:rPr lang="en-US" sz="2000" b="1" u="sng" dirty="0" smtClean="0">
                <a:solidFill>
                  <a:schemeClr val="bg1"/>
                </a:solidFill>
                <a:latin typeface="Times New Roman" panose="02020603050405020304" pitchFamily="18" charset="0"/>
                <a:cs typeface="Times New Roman" panose="02020603050405020304" pitchFamily="18" charset="0"/>
              </a:rPr>
              <a:t> 8: </a:t>
            </a:r>
            <a:r>
              <a:rPr lang="en-US" sz="2000" dirty="0" smtClean="0">
                <a:solidFill>
                  <a:schemeClr val="bg1"/>
                </a:solidFill>
                <a:latin typeface="Times New Roman" panose="02020603050405020304" pitchFamily="18" charset="0"/>
                <a:cs typeface="Times New Roman" panose="02020603050405020304" pitchFamily="18" charset="0"/>
              </a:rPr>
              <a:t>“</a:t>
            </a:r>
            <a:r>
              <a:rPr lang="en-US" sz="2000" dirty="0" err="1" smtClean="0">
                <a:solidFill>
                  <a:schemeClr val="bg1"/>
                </a:solidFill>
                <a:latin typeface="Times New Roman" panose="02020603050405020304" pitchFamily="18" charset="0"/>
                <a:cs typeface="Times New Roman" panose="02020603050405020304" pitchFamily="18" charset="0"/>
              </a:rPr>
              <a:t>Cần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làm</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gì</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khi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thường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xuyên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bị</a:t>
            </a:r>
            <a:r>
              <a:rPr lang="en-US" sz="2000" dirty="0" smtClean="0">
                <a:solidFill>
                  <a:schemeClr val="bg1"/>
                </a:solidFill>
                <a:latin typeface="Times New Roman" panose="02020603050405020304" pitchFamily="18" charset="0"/>
                <a:cs typeface="Times New Roman" panose="02020603050405020304" pitchFamily="18" charset="0"/>
              </a:rPr>
              <a:t> tin </a:t>
            </a:r>
            <a:r>
              <a:rPr lang="en-US" sz="2000" dirty="0" err="1" smtClean="0">
                <a:solidFill>
                  <a:schemeClr val="bg1"/>
                </a:solidFill>
                <a:latin typeface="Times New Roman" panose="02020603050405020304" pitchFamily="18" charset="0"/>
                <a:cs typeface="Times New Roman" panose="02020603050405020304" pitchFamily="18" charset="0"/>
              </a:rPr>
              <a:t>nhắn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rác</a:t>
            </a:r>
            <a:r>
              <a:rPr lang="en-US" sz="2000" dirty="0" smtClean="0">
                <a:solidFill>
                  <a:schemeClr val="bg1"/>
                </a:solidFill>
                <a:latin typeface="Times New Roman" panose="02020603050405020304" pitchFamily="18" charset="0"/>
                <a:cs typeface="Times New Roman" panose="02020603050405020304" pitchFamily="18" charset="0"/>
              </a:rPr>
              <a:t>?”</a:t>
            </a:r>
          </a:p>
          <a:p>
            <a:r>
              <a:rPr lang="en-US" sz="2000" dirty="0" err="1" smtClean="0">
                <a:solidFill>
                  <a:schemeClr val="bg1"/>
                </a:solidFill>
                <a:latin typeface="Times New Roman" pitchFamily="18" charset="0"/>
                <a:cs typeface="Times New Roman" pitchFamily="18" charset="0"/>
              </a:rPr>
              <a:t>Bộ</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và</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Truyền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ban </a:t>
            </a:r>
            <a:r>
              <a:rPr lang="en-US" sz="2000" dirty="0" err="1" smtClean="0">
                <a:solidFill>
                  <a:schemeClr val="bg1"/>
                </a:solidFill>
                <a:latin typeface="Times New Roman" pitchFamily="18" charset="0"/>
                <a:cs typeface="Times New Roman" pitchFamily="18" charset="0"/>
              </a:rPr>
              <a:t>hành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tư</a:t>
            </a:r>
            <a:r>
              <a:rPr lang="en-US" sz="2000" u="sng" dirty="0" smtClean="0">
                <a:solidFill>
                  <a:schemeClr val="bg1"/>
                </a:solidFill>
                <a:latin typeface="Times New Roman" pitchFamily="18" charset="0"/>
                <a:cs typeface="Times New Roman" pitchFamily="18" charset="0"/>
                <a:hlinkClick r:id="rId6" tooltip=" 22/2021/TT-BTTTT"/>
              </a:rPr>
              <a:t> 22/2021/</a:t>
            </a:r>
            <a:r>
              <a:rPr lang="en-US" sz="2000" u="sng" dirty="0" err="1" smtClean="0">
                <a:solidFill>
                  <a:schemeClr val="bg1"/>
                </a:solidFill>
                <a:latin typeface="Times New Roman" pitchFamily="18" charset="0"/>
                <a:cs typeface="Times New Roman" pitchFamily="18" charset="0"/>
                <a:hlinkClick r:id="rId6" tooltip=" 22/2021/TT-BTTTT"/>
              </a:rPr>
              <a:t>TT-BTTTT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quy</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định</a:t>
            </a:r>
            <a:r>
              <a:rPr lang="en-US" sz="2000" dirty="0" smtClean="0">
                <a:solidFill>
                  <a:schemeClr val="bg1"/>
                </a:solidFill>
                <a:latin typeface="Times New Roman" pitchFamily="18" charset="0"/>
                <a:cs typeface="Times New Roman" pitchFamily="18" charset="0"/>
              </a:rPr>
              <a:t> chi </a:t>
            </a:r>
            <a:r>
              <a:rPr lang="en-US" sz="2000" dirty="0" err="1" smtClean="0">
                <a:solidFill>
                  <a:schemeClr val="bg1"/>
                </a:solidFill>
                <a:latin typeface="Times New Roman" pitchFamily="18" charset="0"/>
                <a:cs typeface="Times New Roman" pitchFamily="18" charset="0"/>
              </a:rPr>
              <a:t>tiết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một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số</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điều</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của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Nghị</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định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số</a:t>
            </a:r>
            <a:r>
              <a:rPr lang="en-US" sz="2000" dirty="0" smtClean="0">
                <a:solidFill>
                  <a:schemeClr val="bg1"/>
                </a:solidFill>
                <a:latin typeface="Times New Roman" pitchFamily="18" charset="0"/>
                <a:cs typeface="Times New Roman" pitchFamily="18" charset="0"/>
              </a:rPr>
              <a:t> 91/2020/</a:t>
            </a:r>
            <a:r>
              <a:rPr lang="en-US" sz="2000" dirty="0" err="1" smtClean="0">
                <a:solidFill>
                  <a:schemeClr val="bg1"/>
                </a:solidFill>
                <a:latin typeface="Times New Roman" pitchFamily="18" charset="0"/>
                <a:cs typeface="Times New Roman" pitchFamily="18" charset="0"/>
              </a:rPr>
              <a:t>NĐ-CP</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của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Chính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phủ</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về</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chống</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nhắn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rác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thư</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điện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tử</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rác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cuộc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gọi</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rác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có</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hiệu</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lực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thi</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hành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từ</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ngày</a:t>
            </a:r>
            <a:r>
              <a:rPr lang="en-US" sz="2000" dirty="0" smtClean="0">
                <a:solidFill>
                  <a:schemeClr val="bg1"/>
                </a:solidFill>
                <a:latin typeface="Times New Roman" pitchFamily="18" charset="0"/>
                <a:cs typeface="Times New Roman" pitchFamily="18" charset="0"/>
              </a:rPr>
              <a:t> 1/3/2022.</a:t>
            </a:r>
          </a:p>
          <a:p>
            <a:r>
              <a:rPr lang="en-US" sz="2000" dirty="0" err="1" smtClean="0">
                <a:solidFill>
                  <a:schemeClr val="bg1"/>
                </a:solidFill>
                <a:latin typeface="Times New Roman" pitchFamily="18" charset="0"/>
                <a:cs typeface="Times New Roman" pitchFamily="18" charset="0"/>
              </a:rPr>
              <a:t>Truy</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cập</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vào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trang</a:t>
            </a:r>
            <a:r>
              <a:rPr lang="en-US" sz="2000" dirty="0" smtClean="0">
                <a:solidFill>
                  <a:schemeClr val="bg1"/>
                </a:solidFill>
                <a:latin typeface="Times New Roman" pitchFamily="18" charset="0"/>
                <a:cs typeface="Times New Roman" pitchFamily="18" charset="0"/>
              </a:rPr>
              <a:t> web </a:t>
            </a:r>
            <a:r>
              <a:rPr lang="en-US" sz="2000" dirty="0" err="1" smtClean="0">
                <a:solidFill>
                  <a:schemeClr val="bg1"/>
                </a:solidFill>
                <a:latin typeface="Times New Roman" pitchFamily="18" charset="0"/>
                <a:cs typeface="Times New Roman" pitchFamily="18" charset="0"/>
              </a:rPr>
              <a:t>của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Cục</a:t>
            </a:r>
            <a:r>
              <a:rPr lang="en-US" sz="2000" dirty="0" smtClean="0">
                <a:solidFill>
                  <a:schemeClr val="bg1"/>
                </a:solidFill>
                <a:latin typeface="Times New Roman" pitchFamily="18" charset="0"/>
                <a:cs typeface="Times New Roman" pitchFamily="18" charset="0"/>
              </a:rPr>
              <a:t> An </a:t>
            </a:r>
            <a:r>
              <a:rPr lang="en-US" sz="2000" dirty="0" err="1" smtClean="0">
                <a:solidFill>
                  <a:schemeClr val="bg1"/>
                </a:solidFill>
                <a:latin typeface="Times New Roman" pitchFamily="18" charset="0"/>
                <a:cs typeface="Times New Roman" pitchFamily="18" charset="0"/>
              </a:rPr>
              <a:t>toàn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thuộc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Bộ</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và</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Truyền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để</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gửi</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phản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ánh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về</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nhắc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rác</a:t>
            </a:r>
            <a:r>
              <a:rPr lang="en-US" sz="2000" dirty="0" smtClean="0">
                <a:solidFill>
                  <a:schemeClr val="bg1"/>
                </a:solidFill>
                <a:latin typeface="Times New Roman" pitchFamily="18" charset="0"/>
                <a:cs typeface="Times New Roman" pitchFamily="18" charset="0"/>
              </a:rPr>
              <a:t> hay </a:t>
            </a:r>
            <a:r>
              <a:rPr lang="en-US" sz="2000" dirty="0" err="1" smtClean="0">
                <a:solidFill>
                  <a:schemeClr val="bg1"/>
                </a:solidFill>
                <a:latin typeface="Times New Roman" pitchFamily="18" charset="0"/>
                <a:cs typeface="Times New Roman" pitchFamily="18" charset="0"/>
              </a:rPr>
              <a:t>cuộc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gọi</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rác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theo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địa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chỉ</a:t>
            </a:r>
            <a:r>
              <a:rPr lang="en-US" sz="2000" dirty="0" smtClean="0">
                <a:solidFill>
                  <a:schemeClr val="bg1"/>
                </a:solidFill>
                <a:latin typeface="Times New Roman" pitchFamily="18" charset="0"/>
                <a:cs typeface="Times New Roman" pitchFamily="18" charset="0"/>
              </a:rPr>
              <a:t>: https://</a:t>
            </a:r>
            <a:r>
              <a:rPr lang="en-US" sz="2000" dirty="0" err="1" smtClean="0">
                <a:solidFill>
                  <a:schemeClr val="bg1"/>
                </a:solidFill>
                <a:latin typeface="Times New Roman" pitchFamily="18" charset="0"/>
                <a:cs typeface="Times New Roman" pitchFamily="18" charset="0"/>
              </a:rPr>
              <a:t>thongbaorac.ais.gov.vn</a:t>
            </a:r>
            <a:r>
              <a:rPr lang="en-US" sz="2000" dirty="0" smtClean="0">
                <a:solidFill>
                  <a:schemeClr val="bg1"/>
                </a:solidFill>
                <a:latin typeface="Times New Roman" pitchFamily="18" charset="0"/>
                <a:cs typeface="Times New Roman" pitchFamily="18" charset="0"/>
              </a:rPr>
              <a:t>/.</a:t>
            </a:r>
          </a:p>
          <a:p>
            <a:pPr marL="406400" algn="just">
              <a:lnSpc>
                <a:spcPct val="150000"/>
              </a:lnSpc>
            </a:pPr>
            <a:r>
              <a:rPr lang="en-US" sz="2000" dirty="0" smtClean="0">
                <a:solidFill>
                  <a:schemeClr val="bg1"/>
                </a:solidFill>
                <a:latin typeface="Times New Roman" pitchFamily="18" charset="0"/>
                <a:cs typeface="Times New Roman" pitchFamily="18" charset="0"/>
              </a:rPr>
              <a:t> </a:t>
            </a:r>
          </a:p>
          <a:p>
            <a:pPr marL="406400" algn="just">
              <a:lnSpc>
                <a:spcPct val="150000"/>
              </a:lnSpc>
            </a:pPr>
            <a:r>
              <a:rPr lang="en-US" sz="2000" dirty="0" smtClean="0">
                <a:solidFill>
                  <a:schemeClr val="bg1"/>
                </a:solidFill>
                <a:latin typeface="Times New Roman" pitchFamily="18" charset="0"/>
                <a:cs typeface="Times New Roman" pitchFamily="18" charset="0"/>
              </a:rPr>
              <a:t>  </a:t>
            </a:r>
          </a:p>
          <a:p>
            <a:pPr marL="406400" algn="just">
              <a:lnSpc>
                <a:spcPct val="150000"/>
              </a:lnSpc>
            </a:pPr>
            <a:r>
              <a:rPr lang="en-US" sz="2000" dirty="0" smtClean="0">
                <a:solidFill>
                  <a:schemeClr val="bg1"/>
                </a:solidFill>
                <a:latin typeface="Times New Roman" pitchFamily="18" charset="0"/>
                <a:cs typeface="Times New Roman" pitchFamily="18" charset="0"/>
              </a:rPr>
              <a:t> </a:t>
            </a:r>
          </a:p>
          <a:p>
            <a:pPr marL="406400" algn="just">
              <a:lnSpc>
                <a:spcPct val="150000"/>
              </a:lnSpc>
            </a:pPr>
            <a:endParaRPr lang="en-US" sz="2000" dirty="0" smtClean="0">
              <a:solidFill>
                <a:schemeClr val="bg1"/>
              </a:solidFill>
              <a:latin typeface="Times New Roman" pitchFamily="18" charset="0"/>
              <a:cs typeface="Times New Roman" pitchFamily="18" charset="0"/>
            </a:endParaRPr>
          </a:p>
          <a:p>
            <a:pPr marL="406400" algn="just">
              <a:lnSpc>
                <a:spcPct val="150000"/>
              </a:lnSpc>
            </a:pPr>
            <a:endParaRPr lang="en-US" sz="2000" dirty="0" smtClean="0">
              <a:solidFill>
                <a:schemeClr val="bg1"/>
              </a:solidFill>
              <a:latin typeface="Times New Roman" pitchFamily="18" charset="0"/>
              <a:cs typeface="Times New Roman" pitchFamily="18" charset="0"/>
            </a:endParaRPr>
          </a:p>
          <a:p>
            <a:pPr marL="406400" algn="just">
              <a:lnSpc>
                <a:spcPct val="150000"/>
              </a:lnSpc>
            </a:pPr>
            <a:endParaRPr lang="en-US" sz="2000" dirty="0" smtClean="0">
              <a:solidFill>
                <a:schemeClr val="bg1"/>
              </a:solidFill>
              <a:latin typeface="Times New Roman" pitchFamily="18" charset="0"/>
              <a:cs typeface="Times New Roman" pitchFamily="18" charset="0"/>
            </a:endParaRPr>
          </a:p>
          <a:p>
            <a:pPr marL="406400" algn="just">
              <a:lnSpc>
                <a:spcPct val="150000"/>
              </a:lnSpc>
            </a:pPr>
            <a:r>
              <a:rPr lang="en-US" sz="2000" dirty="0" smtClean="0">
                <a:solidFill>
                  <a:schemeClr val="bg1"/>
                </a:solidFill>
                <a:latin typeface="Times New Roman" pitchFamily="18" charset="0"/>
                <a:cs typeface="Times New Roman"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4506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0591" y="3579235"/>
            <a:ext cx="9341373" cy="308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417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3249151771"/>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59435"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3081854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6186309"/>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 </a:t>
            </a:r>
            <a:r>
              <a:rPr lang="en-US" sz="2600" b="1" dirty="0" err="1">
                <a:solidFill>
                  <a:schemeClr val="bg1"/>
                </a:solidFill>
                <a:latin typeface="Times New Roman" panose="02020603050405020304" pitchFamily="18" charset="0"/>
                <a:cs typeface="Times New Roman" panose="02020603050405020304" pitchFamily="18" charset="0"/>
              </a:rPr>
              <a:t>HƯỚNG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DẪN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NHẬN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BIẾT</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PHÒNG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CHỐNG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RÁC</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GIẢ</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MẠO</a:t>
            </a:r>
            <a:r>
              <a:rPr lang="en-US" sz="2600" b="1" dirty="0">
                <a:solidFill>
                  <a:schemeClr val="bg1"/>
                </a:solidFill>
                <a:latin typeface="Times New Roman" panose="02020603050405020304" pitchFamily="18" charset="0"/>
                <a:cs typeface="Times New Roman" panose="02020603050405020304" pitchFamily="18" charset="0"/>
              </a:rPr>
              <a:t>, TIN </a:t>
            </a:r>
            <a:r>
              <a:rPr lang="en-US" sz="2600" b="1" dirty="0" err="1">
                <a:solidFill>
                  <a:schemeClr val="bg1"/>
                </a:solidFill>
                <a:latin typeface="Times New Roman" panose="02020603050405020304" pitchFamily="18" charset="0"/>
                <a:cs typeface="Times New Roman" panose="02020603050405020304" pitchFamily="18" charset="0"/>
              </a:rPr>
              <a:t>NHẮN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smtClean="0">
                <a:solidFill>
                  <a:schemeClr val="bg1"/>
                </a:solidFill>
                <a:latin typeface="Times New Roman" panose="02020603050405020304" pitchFamily="18" charset="0"/>
                <a:cs typeface="Times New Roman" panose="02020603050405020304" pitchFamily="18" charset="0"/>
              </a:rPr>
              <a:t>RÁC</a:t>
            </a:r>
            <a:endParaRPr lang="en-US" sz="2600" b="1" dirty="0" smtClean="0">
              <a:solidFill>
                <a:schemeClr val="bg1"/>
              </a:solidFill>
              <a:latin typeface="Times New Roman" panose="02020603050405020304" pitchFamily="18" charset="0"/>
              <a:cs typeface="Times New Roman" panose="02020603050405020304" pitchFamily="18" charset="0"/>
            </a:endParaRPr>
          </a:p>
          <a:p>
            <a:pPr algn="just"/>
            <a:r>
              <a:rPr lang="en-US" sz="2800" b="1" u="sng" dirty="0" err="1">
                <a:solidFill>
                  <a:schemeClr val="bg1"/>
                </a:solidFill>
                <a:latin typeface="Times New Roman" panose="02020603050405020304" pitchFamily="18" charset="0"/>
                <a:cs typeface="Times New Roman" panose="02020603050405020304" pitchFamily="18" charset="0"/>
              </a:rPr>
              <a:t>Ghi</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nhớ</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thứ</a:t>
            </a:r>
            <a:r>
              <a:rPr lang="en-US" sz="2800" b="1" u="sng" dirty="0">
                <a:solidFill>
                  <a:schemeClr val="bg1"/>
                </a:solidFill>
                <a:latin typeface="Times New Roman" panose="02020603050405020304" pitchFamily="18" charset="0"/>
                <a:cs typeface="Times New Roman" panose="02020603050405020304" pitchFamily="18" charset="0"/>
              </a:rPr>
              <a:t> 8: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nhắn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err="1" smtClean="0">
                <a:solidFill>
                  <a:schemeClr val="bg1"/>
                </a:solidFill>
                <a:latin typeface="Times New Roman" panose="02020603050405020304" pitchFamily="18" charset="0"/>
                <a:cs typeface="Times New Roman" panose="02020603050405020304" pitchFamily="18" charset="0"/>
              </a:rPr>
              <a:t>tt</a:t>
            </a:r>
            <a:r>
              <a:rPr lang="en-US" sz="2800" dirty="0" smtClean="0">
                <a:solidFill>
                  <a:schemeClr val="bg1"/>
                </a:solidFill>
                <a:latin typeface="Times New Roman" panose="02020603050405020304" pitchFamily="18" charset="0"/>
                <a:cs typeface="Times New Roman" panose="02020603050405020304" pitchFamily="18" charset="0"/>
              </a:rPr>
              <a:t>)</a:t>
            </a:r>
          </a:p>
          <a:p>
            <a:pPr algn="just"/>
            <a:r>
              <a:rPr lang="vi-VN" sz="2200" b="1" dirty="0">
                <a:solidFill>
                  <a:schemeClr val="bg1"/>
                </a:solidFill>
                <a:latin typeface="Times New Roman" pitchFamily="18" charset="0"/>
                <a:cs typeface="Times New Roman" pitchFamily="18" charset="0"/>
              </a:rPr>
              <a:t>Hướng dẫn phản ánh tin nhắn rác, cuộc gọi rác qua tin nhắn SMS</a:t>
            </a:r>
            <a:endParaRPr lang="en-US" sz="2200" dirty="0">
              <a:solidFill>
                <a:schemeClr val="bg1"/>
              </a:solidFill>
              <a:latin typeface="Times New Roman" panose="02020603050405020304" pitchFamily="18" charset="0"/>
              <a:cs typeface="Times New Roman" panose="02020603050405020304" pitchFamily="18" charset="0"/>
            </a:endParaRPr>
          </a:p>
          <a:p>
            <a:r>
              <a:rPr lang="vi-VN" sz="2000" dirty="0">
                <a:solidFill>
                  <a:schemeClr val="bg1"/>
                </a:solidFill>
                <a:latin typeface="Times New Roman" pitchFamily="18" charset="0"/>
                <a:cs typeface="Times New Roman" pitchFamily="18" charset="0"/>
              </a:rPr>
              <a:t>Thuê bao có thể phản ánh tin nhắn rác, cuộc gọi rác bằng cách thực hiện soạn tin nhắn theo cú pháp gửi tới đầu số 5656. Tất cả các tin nhắn gửi tới đầu số 5656 đều miễn phí.</a:t>
            </a:r>
            <a:endParaRPr lang="en-US" sz="20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Cú pháp phản ánh cuộc gọi rác:</a:t>
            </a:r>
            <a:br>
              <a:rPr lang="vi-VN" sz="2000" dirty="0">
                <a:solidFill>
                  <a:schemeClr val="bg1"/>
                </a:solidFill>
                <a:latin typeface="Times New Roman" pitchFamily="18" charset="0"/>
                <a:cs typeface="Times New Roman" pitchFamily="18" charset="0"/>
              </a:rPr>
            </a:br>
            <a:r>
              <a:rPr lang="vi-VN" sz="2000" b="1" i="1" dirty="0">
                <a:solidFill>
                  <a:schemeClr val="bg1"/>
                </a:solidFill>
                <a:latin typeface="Times New Roman" pitchFamily="18" charset="0"/>
                <a:cs typeface="Times New Roman" pitchFamily="18" charset="0"/>
              </a:rPr>
              <a:t>V [nguồn phát tán][nội dung cuộc gọi rác]</a:t>
            </a:r>
            <a:r>
              <a:rPr lang="vi-VN" sz="2000" dirty="0">
                <a:solidFill>
                  <a:schemeClr val="bg1"/>
                </a:solidFill>
                <a:latin typeface="Times New Roman" pitchFamily="18" charset="0"/>
                <a:cs typeface="Times New Roman" pitchFamily="18" charset="0"/>
              </a:rPr>
              <a:t> gửi 5656</a:t>
            </a:r>
            <a:br>
              <a:rPr lang="vi-VN" sz="2000" dirty="0">
                <a:solidFill>
                  <a:schemeClr val="bg1"/>
                </a:solidFill>
                <a:latin typeface="Times New Roman" pitchFamily="18" charset="0"/>
                <a:cs typeface="Times New Roman" pitchFamily="18" charset="0"/>
              </a:rPr>
            </a:br>
            <a:r>
              <a:rPr lang="vi-VN" sz="2000" dirty="0">
                <a:solidFill>
                  <a:schemeClr val="bg1"/>
                </a:solidFill>
                <a:latin typeface="Times New Roman" pitchFamily="18" charset="0"/>
                <a:cs typeface="Times New Roman" pitchFamily="18" charset="0"/>
              </a:rPr>
              <a:t>Hoặc </a:t>
            </a:r>
            <a:r>
              <a:rPr lang="vi-VN" sz="2000" b="1" i="1" dirty="0">
                <a:solidFill>
                  <a:schemeClr val="bg1"/>
                </a:solidFill>
                <a:latin typeface="Times New Roman" pitchFamily="18" charset="0"/>
                <a:cs typeface="Times New Roman" pitchFamily="18" charset="0"/>
              </a:rPr>
              <a:t>V (nguồn phát tán)(nội dung cuộc gọi rác)</a:t>
            </a:r>
            <a:r>
              <a:rPr lang="vi-VN" sz="2000" dirty="0">
                <a:solidFill>
                  <a:schemeClr val="bg1"/>
                </a:solidFill>
                <a:latin typeface="Times New Roman" pitchFamily="18" charset="0"/>
                <a:cs typeface="Times New Roman" pitchFamily="18" charset="0"/>
              </a:rPr>
              <a:t> gửi 5656</a:t>
            </a:r>
            <a:br>
              <a:rPr lang="vi-VN" sz="2000" dirty="0">
                <a:solidFill>
                  <a:schemeClr val="bg1"/>
                </a:solidFill>
                <a:latin typeface="Times New Roman" pitchFamily="18" charset="0"/>
                <a:cs typeface="Times New Roman" pitchFamily="18" charset="0"/>
              </a:rPr>
            </a:br>
            <a:r>
              <a:rPr lang="vi-VN" sz="2000" i="1" dirty="0">
                <a:solidFill>
                  <a:schemeClr val="bg1"/>
                </a:solidFill>
                <a:latin typeface="Times New Roman" pitchFamily="18" charset="0"/>
                <a:cs typeface="Times New Roman" pitchFamily="18" charset="0"/>
              </a:rPr>
              <a:t>Ví dụ: V (0985931054)(Cuộc gọi quảng cáo giới thiệu sản phẩm dịch vụ bất động sản của công y A)</a:t>
            </a:r>
            <a:r>
              <a:rPr lang="vi-VN" sz="2000" dirty="0">
                <a:solidFill>
                  <a:schemeClr val="bg1"/>
                </a:solidFill>
                <a:latin typeface="Times New Roman" pitchFamily="18" charset="0"/>
                <a:cs typeface="Times New Roman" pitchFamily="18" charset="0"/>
              </a:rPr>
              <a:t> gửi 5656.</a:t>
            </a:r>
            <a:endParaRPr lang="en-US" sz="20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Cú pháp phản ánh tin nhắn rác:</a:t>
            </a:r>
            <a:br>
              <a:rPr lang="vi-VN" sz="2000" dirty="0">
                <a:solidFill>
                  <a:schemeClr val="bg1"/>
                </a:solidFill>
                <a:latin typeface="Times New Roman" pitchFamily="18" charset="0"/>
                <a:cs typeface="Times New Roman" pitchFamily="18" charset="0"/>
              </a:rPr>
            </a:br>
            <a:r>
              <a:rPr lang="vi-VN" sz="2000" b="1" i="1" dirty="0">
                <a:solidFill>
                  <a:schemeClr val="bg1"/>
                </a:solidFill>
                <a:latin typeface="Times New Roman" pitchFamily="18" charset="0"/>
                <a:cs typeface="Times New Roman" pitchFamily="18" charset="0"/>
              </a:rPr>
              <a:t>S [nguồn phát tán][nội dung sms rác]</a:t>
            </a:r>
            <a:r>
              <a:rPr lang="vi-VN" sz="2000" dirty="0">
                <a:solidFill>
                  <a:schemeClr val="bg1"/>
                </a:solidFill>
                <a:latin typeface="Times New Roman" pitchFamily="18" charset="0"/>
                <a:cs typeface="Times New Roman" pitchFamily="18" charset="0"/>
              </a:rPr>
              <a:t> gửi 5656</a:t>
            </a:r>
            <a:br>
              <a:rPr lang="vi-VN" sz="2000" dirty="0">
                <a:solidFill>
                  <a:schemeClr val="bg1"/>
                </a:solidFill>
                <a:latin typeface="Times New Roman" pitchFamily="18" charset="0"/>
                <a:cs typeface="Times New Roman" pitchFamily="18" charset="0"/>
              </a:rPr>
            </a:br>
            <a:r>
              <a:rPr lang="vi-VN" sz="2000" dirty="0">
                <a:solidFill>
                  <a:schemeClr val="bg1"/>
                </a:solidFill>
                <a:latin typeface="Times New Roman" pitchFamily="18" charset="0"/>
                <a:cs typeface="Times New Roman" pitchFamily="18" charset="0"/>
              </a:rPr>
              <a:t>Hoặc </a:t>
            </a:r>
            <a:r>
              <a:rPr lang="vi-VN" sz="2000" b="1" i="1" dirty="0">
                <a:solidFill>
                  <a:schemeClr val="bg1"/>
                </a:solidFill>
                <a:latin typeface="Times New Roman" pitchFamily="18" charset="0"/>
                <a:cs typeface="Times New Roman" pitchFamily="18" charset="0"/>
              </a:rPr>
              <a:t>S (nguồn phát tán)(nội dung sms rác)</a:t>
            </a:r>
            <a:r>
              <a:rPr lang="vi-VN" sz="2000" dirty="0">
                <a:solidFill>
                  <a:schemeClr val="bg1"/>
                </a:solidFill>
                <a:latin typeface="Times New Roman" pitchFamily="18" charset="0"/>
                <a:cs typeface="Times New Roman" pitchFamily="18" charset="0"/>
              </a:rPr>
              <a:t> gửi 5656</a:t>
            </a:r>
            <a:br>
              <a:rPr lang="vi-VN" sz="2000" dirty="0">
                <a:solidFill>
                  <a:schemeClr val="bg1"/>
                </a:solidFill>
                <a:latin typeface="Times New Roman" pitchFamily="18" charset="0"/>
                <a:cs typeface="Times New Roman" pitchFamily="18" charset="0"/>
              </a:rPr>
            </a:br>
            <a:r>
              <a:rPr lang="vi-VN" sz="2000" i="1" dirty="0">
                <a:solidFill>
                  <a:schemeClr val="bg1"/>
                </a:solidFill>
                <a:latin typeface="Times New Roman" pitchFamily="18" charset="0"/>
                <a:cs typeface="Times New Roman" pitchFamily="18" charset="0"/>
              </a:rPr>
              <a:t>Ví dụ:S (0985931054)(E Nhan lam cac Loai Giay Phep Laj Xe: May',0t0 + Giay To nha dat,CMT + Bang cap 3 ,Cao dang ,Dai hoc,So hong,So do, vv. Thanh Toan Khi NhanHang) gửi 5656</a:t>
            </a:r>
            <a:r>
              <a:rPr lang="vi-VN" sz="2800" i="1" dirty="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7416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1622845802"/>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60455"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324482725"/>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4862870"/>
          </a:xfrm>
          <a:prstGeom prst="rect">
            <a:avLst/>
          </a:prstGeom>
          <a:noFill/>
          <a:ln>
            <a:solidFill>
              <a:schemeClr val="bg1"/>
            </a:solidFill>
          </a:ln>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 </a:t>
            </a:r>
            <a:r>
              <a:rPr lang="en-US" sz="2600" b="1" dirty="0" err="1">
                <a:solidFill>
                  <a:schemeClr val="bg1"/>
                </a:solidFill>
                <a:latin typeface="Times New Roman" panose="02020603050405020304" pitchFamily="18" charset="0"/>
                <a:cs typeface="Times New Roman" panose="02020603050405020304" pitchFamily="18" charset="0"/>
              </a:rPr>
              <a:t>HƯỚNG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DẪN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NHẬN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BIẾT</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PHÒNG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CHỐNG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RÁC</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GIẢ</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MẠO</a:t>
            </a:r>
            <a:r>
              <a:rPr lang="en-US" sz="2600" b="1" dirty="0">
                <a:solidFill>
                  <a:schemeClr val="bg1"/>
                </a:solidFill>
                <a:latin typeface="Times New Roman" panose="02020603050405020304" pitchFamily="18" charset="0"/>
                <a:cs typeface="Times New Roman" panose="02020603050405020304" pitchFamily="18" charset="0"/>
              </a:rPr>
              <a:t>, TIN </a:t>
            </a:r>
            <a:r>
              <a:rPr lang="en-US" sz="2600" b="1" dirty="0" err="1">
                <a:solidFill>
                  <a:schemeClr val="bg1"/>
                </a:solidFill>
                <a:latin typeface="Times New Roman" panose="02020603050405020304" pitchFamily="18" charset="0"/>
                <a:cs typeface="Times New Roman" panose="02020603050405020304" pitchFamily="18" charset="0"/>
              </a:rPr>
              <a:t>NHẮN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smtClean="0">
                <a:solidFill>
                  <a:schemeClr val="bg1"/>
                </a:solidFill>
                <a:latin typeface="Times New Roman" panose="02020603050405020304" pitchFamily="18" charset="0"/>
                <a:cs typeface="Times New Roman" panose="02020603050405020304" pitchFamily="18" charset="0"/>
              </a:rPr>
              <a:t>RÁC</a:t>
            </a:r>
            <a:endParaRPr lang="en-US" sz="2600" b="1" dirty="0" smtClean="0">
              <a:solidFill>
                <a:schemeClr val="bg1"/>
              </a:solidFill>
              <a:latin typeface="Times New Roman" panose="02020603050405020304" pitchFamily="18" charset="0"/>
              <a:cs typeface="Times New Roman" panose="02020603050405020304" pitchFamily="18" charset="0"/>
            </a:endParaRPr>
          </a:p>
          <a:p>
            <a:pPr algn="just"/>
            <a:r>
              <a:rPr lang="en-US" sz="2800" b="1" u="sng" dirty="0" err="1">
                <a:solidFill>
                  <a:schemeClr val="bg1"/>
                </a:solidFill>
                <a:latin typeface="Times New Roman" panose="02020603050405020304" pitchFamily="18" charset="0"/>
                <a:cs typeface="Times New Roman" panose="02020603050405020304" pitchFamily="18" charset="0"/>
              </a:rPr>
              <a:t>Ghi</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nhớ</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thứ</a:t>
            </a:r>
            <a:r>
              <a:rPr lang="en-US" sz="2800" b="1" u="sng" dirty="0">
                <a:solidFill>
                  <a:schemeClr val="bg1"/>
                </a:solidFill>
                <a:latin typeface="Times New Roman" panose="02020603050405020304" pitchFamily="18" charset="0"/>
                <a:cs typeface="Times New Roman" panose="02020603050405020304" pitchFamily="18" charset="0"/>
              </a:rPr>
              <a:t> 8: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nhắn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err="1" smtClean="0">
                <a:solidFill>
                  <a:schemeClr val="bg1"/>
                </a:solidFill>
                <a:latin typeface="Times New Roman" panose="02020603050405020304" pitchFamily="18" charset="0"/>
                <a:cs typeface="Times New Roman" panose="02020603050405020304" pitchFamily="18" charset="0"/>
              </a:rPr>
              <a:t>tt</a:t>
            </a:r>
            <a:r>
              <a:rPr lang="en-US" sz="2800" dirty="0" smtClean="0">
                <a:solidFill>
                  <a:schemeClr val="bg1"/>
                </a:solidFill>
                <a:latin typeface="Times New Roman" panose="02020603050405020304" pitchFamily="18" charset="0"/>
                <a:cs typeface="Times New Roman" panose="02020603050405020304" pitchFamily="18" charset="0"/>
              </a:rPr>
              <a:t>)</a:t>
            </a:r>
          </a:p>
          <a:p>
            <a:r>
              <a:rPr lang="vi-VN" sz="2400" b="1" dirty="0">
                <a:solidFill>
                  <a:schemeClr val="bg1"/>
                </a:solidFill>
                <a:latin typeface="Times New Roman" pitchFamily="18" charset="0"/>
                <a:cs typeface="Times New Roman" pitchFamily="18" charset="0"/>
              </a:rPr>
              <a:t>Hướng dẫn phản ánh tin nhắn rác, cuộc gọi rác qua website</a:t>
            </a:r>
            <a:endParaRPr lang="en-US" sz="24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Truy cập website </a:t>
            </a:r>
            <a:r>
              <a:rPr lang="vi-VN" sz="2000" u="sng" dirty="0">
                <a:solidFill>
                  <a:schemeClr val="bg1"/>
                </a:solidFill>
                <a:latin typeface="Times New Roman" pitchFamily="18" charset="0"/>
                <a:cs typeface="Times New Roman" pitchFamily="18" charset="0"/>
              </a:rPr>
              <a:t>https://</a:t>
            </a:r>
            <a:r>
              <a:rPr lang="vi-VN" sz="2000" u="sng" dirty="0" smtClean="0">
                <a:solidFill>
                  <a:schemeClr val="bg1"/>
                </a:solidFill>
                <a:latin typeface="Times New Roman" pitchFamily="18" charset="0"/>
                <a:cs typeface="Times New Roman" pitchFamily="18" charset="0"/>
              </a:rPr>
              <a:t>thongbaorac.ais.gov.v</a:t>
            </a:r>
            <a:r>
              <a:rPr lang="en-US" sz="2000" u="sng" dirty="0" smtClean="0">
                <a:solidFill>
                  <a:schemeClr val="bg1"/>
                </a:solidFill>
                <a:latin typeface="Times New Roman" pitchFamily="18" charset="0"/>
                <a:cs typeface="Times New Roman" pitchFamily="18" charset="0"/>
              </a:rPr>
              <a:t>n</a:t>
            </a:r>
            <a:endParaRPr lang="en-US" sz="20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 Bước 1: Nhập số điện thoại nhận được tin nhắn rác, cuộc gọi rác </a:t>
            </a:r>
            <a:br>
              <a:rPr lang="vi-VN" sz="2000" dirty="0">
                <a:solidFill>
                  <a:schemeClr val="bg1"/>
                </a:solidFill>
                <a:latin typeface="Times New Roman" pitchFamily="18" charset="0"/>
                <a:cs typeface="Times New Roman" pitchFamily="18" charset="0"/>
              </a:rPr>
            </a:br>
            <a:r>
              <a:rPr lang="vi-VN" sz="2000" dirty="0">
                <a:solidFill>
                  <a:schemeClr val="bg1"/>
                </a:solidFill>
                <a:latin typeface="Times New Roman" pitchFamily="18" charset="0"/>
                <a:cs typeface="Times New Roman" pitchFamily="18" charset="0"/>
              </a:rPr>
              <a:t>-  Bước 2: Nhập nguồn phát tán tin nhắn rác, cuộc gọi rác (Thuê bao, Đầu số hoặc Brandname gửi tin).</a:t>
            </a:r>
            <a:endParaRPr lang="en-US" sz="20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  Bước 3: Nhập nội dung tin nhắn rác, cuộc gọi rác.</a:t>
            </a:r>
            <a:endParaRPr lang="en-US" sz="20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  Bước 4: Upload bằng chứng là ảnh chụp màn hình tin nhắn rác hoặc file ghi âm cuộc gọi rác.</a:t>
            </a:r>
            <a:endParaRPr lang="en-US" sz="20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  Bước 5: Nhấn nút </a:t>
            </a:r>
            <a:r>
              <a:rPr lang="vi-VN" sz="2000" b="1" dirty="0">
                <a:solidFill>
                  <a:schemeClr val="bg1"/>
                </a:solidFill>
                <a:latin typeface="Times New Roman" pitchFamily="18" charset="0"/>
                <a:cs typeface="Times New Roman" pitchFamily="18" charset="0"/>
              </a:rPr>
              <a:t>Phản ánh</a:t>
            </a:r>
            <a:r>
              <a:rPr lang="vi-VN" sz="2000" dirty="0">
                <a:solidFill>
                  <a:schemeClr val="bg1"/>
                </a:solidFill>
                <a:latin typeface="Times New Roman" pitchFamily="18" charset="0"/>
                <a:cs typeface="Times New Roman" pitchFamily="18" charset="0"/>
              </a:rPr>
              <a:t> để nhận mã OTP.</a:t>
            </a:r>
            <a:endParaRPr lang="en-US" sz="20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  Bước 6: Nhập mã </a:t>
            </a:r>
            <a:r>
              <a:rPr lang="vi-VN" sz="2000" b="1" dirty="0">
                <a:solidFill>
                  <a:schemeClr val="bg1"/>
                </a:solidFill>
                <a:latin typeface="Times New Roman" pitchFamily="18" charset="0"/>
                <a:cs typeface="Times New Roman" pitchFamily="18" charset="0"/>
              </a:rPr>
              <a:t>OTP</a:t>
            </a:r>
            <a:r>
              <a:rPr lang="vi-VN" sz="2000" dirty="0">
                <a:solidFill>
                  <a:schemeClr val="bg1"/>
                </a:solidFill>
                <a:latin typeface="Times New Roman" pitchFamily="18" charset="0"/>
                <a:cs typeface="Times New Roman" pitchFamily="18" charset="0"/>
              </a:rPr>
              <a:t> bạn đã nhận được.</a:t>
            </a:r>
            <a:endParaRPr lang="en-US" sz="2000" dirty="0">
              <a:solidFill>
                <a:schemeClr val="bg1"/>
              </a:solidFill>
              <a:latin typeface="Times New Roman" pitchFamily="18" charset="0"/>
              <a:cs typeface="Times New Roman" pitchFamily="18" charset="0"/>
            </a:endParaRPr>
          </a:p>
          <a:p>
            <a:r>
              <a:rPr lang="vi-VN" sz="2000" dirty="0">
                <a:solidFill>
                  <a:schemeClr val="bg1"/>
                </a:solidFill>
                <a:latin typeface="Times New Roman" pitchFamily="18" charset="0"/>
                <a:cs typeface="Times New Roman" pitchFamily="18" charset="0"/>
              </a:rPr>
              <a:t>-  Bước 7: Nhấn nút </a:t>
            </a:r>
            <a:r>
              <a:rPr lang="vi-VN" sz="2000" b="1" dirty="0">
                <a:solidFill>
                  <a:schemeClr val="bg1"/>
                </a:solidFill>
                <a:latin typeface="Times New Roman" pitchFamily="18" charset="0"/>
                <a:cs typeface="Times New Roman" pitchFamily="18" charset="0"/>
              </a:rPr>
              <a:t>Hoàn thành.</a:t>
            </a:r>
            <a:endParaRPr lang="en-US" sz="2000" dirty="0">
              <a:solidFill>
                <a:schemeClr val="bg1"/>
              </a:solidFill>
              <a:latin typeface="Times New Roman" pitchFamily="18" charset="0"/>
              <a:cs typeface="Times New Roman"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1655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2576014072"/>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61478"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546017439"/>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5416868"/>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 </a:t>
            </a:r>
            <a:r>
              <a:rPr lang="en-US" sz="2600" b="1" dirty="0" err="1">
                <a:solidFill>
                  <a:schemeClr val="bg1"/>
                </a:solidFill>
                <a:latin typeface="Times New Roman" panose="02020603050405020304" pitchFamily="18" charset="0"/>
                <a:cs typeface="Times New Roman" panose="02020603050405020304" pitchFamily="18" charset="0"/>
              </a:rPr>
              <a:t>HƯỚNG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DẪN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NHẬN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BIẾT</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PHÒNG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CHỐNG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RÁC</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GIẢ</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MẠO</a:t>
            </a:r>
            <a:r>
              <a:rPr lang="en-US" sz="2600" b="1" dirty="0">
                <a:solidFill>
                  <a:schemeClr val="bg1"/>
                </a:solidFill>
                <a:latin typeface="Times New Roman" panose="02020603050405020304" pitchFamily="18" charset="0"/>
                <a:cs typeface="Times New Roman" panose="02020603050405020304" pitchFamily="18" charset="0"/>
              </a:rPr>
              <a:t>, TIN </a:t>
            </a:r>
            <a:r>
              <a:rPr lang="en-US" sz="2600" b="1" dirty="0" err="1">
                <a:solidFill>
                  <a:schemeClr val="bg1"/>
                </a:solidFill>
                <a:latin typeface="Times New Roman" panose="02020603050405020304" pitchFamily="18" charset="0"/>
                <a:cs typeface="Times New Roman" panose="02020603050405020304" pitchFamily="18" charset="0"/>
              </a:rPr>
              <a:t>NHẮN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smtClean="0">
                <a:solidFill>
                  <a:schemeClr val="bg1"/>
                </a:solidFill>
                <a:latin typeface="Times New Roman" panose="02020603050405020304" pitchFamily="18" charset="0"/>
                <a:cs typeface="Times New Roman" panose="02020603050405020304" pitchFamily="18" charset="0"/>
              </a:rPr>
              <a:t>RÁC</a:t>
            </a:r>
            <a:endParaRPr lang="en-US" sz="2600" b="1" dirty="0" smtClean="0">
              <a:solidFill>
                <a:schemeClr val="bg1"/>
              </a:solidFill>
              <a:latin typeface="Times New Roman" panose="02020603050405020304" pitchFamily="18" charset="0"/>
              <a:cs typeface="Times New Roman" panose="02020603050405020304" pitchFamily="18" charset="0"/>
            </a:endParaRPr>
          </a:p>
          <a:p>
            <a:pPr algn="just"/>
            <a:r>
              <a:rPr lang="en-US" sz="2800" b="1" u="sng" dirty="0" err="1">
                <a:solidFill>
                  <a:schemeClr val="bg1"/>
                </a:solidFill>
                <a:latin typeface="Times New Roman" panose="02020603050405020304" pitchFamily="18" charset="0"/>
                <a:cs typeface="Times New Roman" panose="02020603050405020304" pitchFamily="18" charset="0"/>
              </a:rPr>
              <a:t>Ghi</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nhớ</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thứ</a:t>
            </a:r>
            <a:r>
              <a:rPr lang="en-US" sz="2800" b="1" u="sng" dirty="0">
                <a:solidFill>
                  <a:schemeClr val="bg1"/>
                </a:solidFill>
                <a:latin typeface="Times New Roman" panose="02020603050405020304" pitchFamily="18" charset="0"/>
                <a:cs typeface="Times New Roman" panose="02020603050405020304" pitchFamily="18" charset="0"/>
              </a:rPr>
              <a:t> 8: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nhắn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err="1" smtClean="0">
                <a:solidFill>
                  <a:schemeClr val="bg1"/>
                </a:solidFill>
                <a:latin typeface="Times New Roman" panose="02020603050405020304" pitchFamily="18" charset="0"/>
                <a:cs typeface="Times New Roman" panose="02020603050405020304" pitchFamily="18" charset="0"/>
              </a:rPr>
              <a:t>tt</a:t>
            </a:r>
            <a:r>
              <a:rPr lang="en-US" sz="2800" dirty="0" smtClean="0">
                <a:solidFill>
                  <a:schemeClr val="bg1"/>
                </a:solidFill>
                <a:latin typeface="Times New Roman" panose="02020603050405020304" pitchFamily="18" charset="0"/>
                <a:cs typeface="Times New Roman" panose="02020603050405020304" pitchFamily="18" charset="0"/>
              </a:rPr>
              <a:t>)</a:t>
            </a:r>
          </a:p>
          <a:p>
            <a:r>
              <a:rPr lang="vi-VN" sz="2000" b="1" dirty="0">
                <a:solidFill>
                  <a:schemeClr val="bg1"/>
                </a:solidFill>
                <a:latin typeface="+mj-lt"/>
              </a:rPr>
              <a:t>B. Đăng ký/ Hủy đăng ký vào danh sách không nhận quảng cáo:</a:t>
            </a:r>
            <a:endParaRPr lang="en-US" sz="2000" dirty="0">
              <a:solidFill>
                <a:schemeClr val="bg1"/>
              </a:solidFill>
              <a:latin typeface="+mj-lt"/>
            </a:endParaRPr>
          </a:p>
          <a:p>
            <a:r>
              <a:rPr lang="vi-VN" sz="2000" b="1" dirty="0">
                <a:solidFill>
                  <a:schemeClr val="bg1"/>
                </a:solidFill>
                <a:latin typeface="+mj-lt"/>
              </a:rPr>
              <a:t>Hướng dẫn cách đăng ký/ hủy đăng ký vào danh sách không quảng cáo:</a:t>
            </a:r>
            <a:endParaRPr lang="en-US" sz="2000" dirty="0">
              <a:solidFill>
                <a:schemeClr val="bg1"/>
              </a:solidFill>
              <a:latin typeface="+mj-lt"/>
            </a:endParaRPr>
          </a:p>
          <a:p>
            <a:r>
              <a:rPr lang="vi-VN" sz="2000" dirty="0">
                <a:solidFill>
                  <a:schemeClr val="bg1"/>
                </a:solidFill>
                <a:latin typeface="+mj-lt"/>
              </a:rPr>
              <a:t>- Danh sách không quảng cáo (hay còn gọi là danh sách DNC) là tập hợp số thuê bao đăng ký không nhận tin nhắn quảng cáo, cuộc gọi quảng cáo nào.</a:t>
            </a:r>
            <a:br>
              <a:rPr lang="vi-VN" sz="2000" dirty="0">
                <a:solidFill>
                  <a:schemeClr val="bg1"/>
                </a:solidFill>
                <a:latin typeface="+mj-lt"/>
              </a:rPr>
            </a:br>
            <a:r>
              <a:rPr lang="vi-VN" sz="2000" dirty="0">
                <a:solidFill>
                  <a:schemeClr val="bg1"/>
                </a:solidFill>
                <a:latin typeface="+mj-lt"/>
              </a:rPr>
              <a:t>- Tổ chức, cá nhân không được phép gửi tin nhắn quảng cáo, thực hiện cuộc gọi quảng cáo tới danh sách không quảng cáo.</a:t>
            </a:r>
            <a:br>
              <a:rPr lang="vi-VN" sz="2000" dirty="0">
                <a:solidFill>
                  <a:schemeClr val="bg1"/>
                </a:solidFill>
                <a:latin typeface="+mj-lt"/>
              </a:rPr>
            </a:br>
            <a:r>
              <a:rPr lang="vi-VN" sz="2000" dirty="0">
                <a:solidFill>
                  <a:schemeClr val="bg1"/>
                </a:solidFill>
                <a:latin typeface="+mj-lt"/>
              </a:rPr>
              <a:t>- Thuê bao có quyền đăng ký vào hoặc rút ra khỏi Danh sách không quảng cáo đối với số điện thoại thuộc quyền sử dụng hợp pháp của mình.</a:t>
            </a:r>
            <a:endParaRPr lang="en-US" sz="2000" dirty="0">
              <a:solidFill>
                <a:schemeClr val="bg1"/>
              </a:solidFill>
              <a:latin typeface="+mj-lt"/>
            </a:endParaRPr>
          </a:p>
          <a:p>
            <a:r>
              <a:rPr lang="vi-VN" sz="2000" b="1" dirty="0">
                <a:solidFill>
                  <a:schemeClr val="bg1"/>
                </a:solidFill>
                <a:latin typeface="+mj-lt"/>
              </a:rPr>
              <a:t>1. Đăng ký/Hủy đăng ký qua SMS</a:t>
            </a:r>
            <a:endParaRPr lang="en-US" sz="2000" dirty="0">
              <a:solidFill>
                <a:schemeClr val="bg1"/>
              </a:solidFill>
              <a:latin typeface="+mj-lt"/>
            </a:endParaRPr>
          </a:p>
          <a:p>
            <a:r>
              <a:rPr lang="vi-VN" sz="2000" dirty="0">
                <a:solidFill>
                  <a:schemeClr val="bg1"/>
                </a:solidFill>
                <a:latin typeface="+mj-lt"/>
              </a:rPr>
              <a:t>- Để đăng ký vào Danh sách không quảng cáo: DK DNC gửi 5656.</a:t>
            </a:r>
            <a:br>
              <a:rPr lang="vi-VN" sz="2000" dirty="0">
                <a:solidFill>
                  <a:schemeClr val="bg1"/>
                </a:solidFill>
                <a:latin typeface="+mj-lt"/>
              </a:rPr>
            </a:br>
            <a:r>
              <a:rPr lang="vi-VN" sz="2000" dirty="0">
                <a:solidFill>
                  <a:schemeClr val="bg1"/>
                </a:solidFill>
                <a:latin typeface="+mj-lt"/>
              </a:rPr>
              <a:t>- Để hủy đăng ký Danh sách không quảng cáo: HUY DNC gửi 5656.</a:t>
            </a:r>
            <a:br>
              <a:rPr lang="vi-VN" sz="2000" dirty="0">
                <a:solidFill>
                  <a:schemeClr val="bg1"/>
                </a:solidFill>
                <a:latin typeface="+mj-lt"/>
              </a:rPr>
            </a:br>
            <a:r>
              <a:rPr lang="vi-VN" sz="2000" b="1" i="1" dirty="0">
                <a:solidFill>
                  <a:schemeClr val="bg1"/>
                </a:solidFill>
                <a:latin typeface="+mj-lt"/>
              </a:rPr>
              <a:t>Tất cả các tin nhắn gửi tới đầu số 5656 đều miễn phí.</a:t>
            </a:r>
            <a:endParaRPr lang="en-US" sz="2000" dirty="0">
              <a:solidFill>
                <a:schemeClr val="bg1"/>
              </a:solidFill>
              <a:latin typeface="+mj-lt"/>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386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233003112"/>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62502"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605065178"/>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2646878"/>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 </a:t>
            </a:r>
            <a:r>
              <a:rPr lang="en-US" sz="2600" b="1" dirty="0" err="1">
                <a:solidFill>
                  <a:schemeClr val="bg1"/>
                </a:solidFill>
                <a:latin typeface="Times New Roman" panose="02020603050405020304" pitchFamily="18" charset="0"/>
                <a:cs typeface="Times New Roman" panose="02020603050405020304" pitchFamily="18" charset="0"/>
              </a:rPr>
              <a:t>HƯỚNG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DẪN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NHẬN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BIẾT</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PHÒNG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CHỐNG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RÁC</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GIẢ</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MẠO</a:t>
            </a:r>
            <a:r>
              <a:rPr lang="en-US" sz="2600" b="1" dirty="0">
                <a:solidFill>
                  <a:schemeClr val="bg1"/>
                </a:solidFill>
                <a:latin typeface="Times New Roman" panose="02020603050405020304" pitchFamily="18" charset="0"/>
                <a:cs typeface="Times New Roman" panose="02020603050405020304" pitchFamily="18" charset="0"/>
              </a:rPr>
              <a:t>, TIN </a:t>
            </a:r>
            <a:r>
              <a:rPr lang="en-US" sz="2600" b="1" dirty="0" err="1">
                <a:solidFill>
                  <a:schemeClr val="bg1"/>
                </a:solidFill>
                <a:latin typeface="Times New Roman" panose="02020603050405020304" pitchFamily="18" charset="0"/>
                <a:cs typeface="Times New Roman" panose="02020603050405020304" pitchFamily="18" charset="0"/>
              </a:rPr>
              <a:t>NHẮN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smtClean="0">
                <a:solidFill>
                  <a:schemeClr val="bg1"/>
                </a:solidFill>
                <a:latin typeface="Times New Roman" panose="02020603050405020304" pitchFamily="18" charset="0"/>
                <a:cs typeface="Times New Roman" panose="02020603050405020304" pitchFamily="18" charset="0"/>
              </a:rPr>
              <a:t>RÁC</a:t>
            </a:r>
            <a:endParaRPr lang="en-US" sz="2600" b="1" dirty="0" smtClean="0">
              <a:solidFill>
                <a:schemeClr val="bg1"/>
              </a:solidFill>
              <a:latin typeface="Times New Roman" panose="02020603050405020304" pitchFamily="18" charset="0"/>
              <a:cs typeface="Times New Roman" panose="02020603050405020304" pitchFamily="18" charset="0"/>
            </a:endParaRPr>
          </a:p>
          <a:p>
            <a:pPr algn="just"/>
            <a:r>
              <a:rPr lang="en-US" sz="2800" b="1" u="sng" dirty="0" err="1">
                <a:solidFill>
                  <a:schemeClr val="bg1"/>
                </a:solidFill>
                <a:latin typeface="Times New Roman" panose="02020603050405020304" pitchFamily="18" charset="0"/>
                <a:cs typeface="Times New Roman" panose="02020603050405020304" pitchFamily="18" charset="0"/>
              </a:rPr>
              <a:t>Ghi</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nhớ</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thứ</a:t>
            </a:r>
            <a:r>
              <a:rPr lang="en-US" sz="2800" b="1" u="sng" dirty="0">
                <a:solidFill>
                  <a:schemeClr val="bg1"/>
                </a:solidFill>
                <a:latin typeface="Times New Roman" panose="02020603050405020304" pitchFamily="18" charset="0"/>
                <a:cs typeface="Times New Roman" panose="02020603050405020304" pitchFamily="18" charset="0"/>
              </a:rPr>
              <a:t> 8: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nhắn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err="1" smtClean="0">
                <a:solidFill>
                  <a:schemeClr val="bg1"/>
                </a:solidFill>
                <a:latin typeface="Times New Roman" panose="02020603050405020304" pitchFamily="18" charset="0"/>
                <a:cs typeface="Times New Roman" panose="02020603050405020304" pitchFamily="18" charset="0"/>
              </a:rPr>
              <a:t>tt</a:t>
            </a:r>
            <a:r>
              <a:rPr lang="en-US" sz="2800" dirty="0" smtClean="0">
                <a:solidFill>
                  <a:schemeClr val="bg1"/>
                </a:solidFill>
                <a:latin typeface="Times New Roman" panose="02020603050405020304" pitchFamily="18" charset="0"/>
                <a:cs typeface="Times New Roman" panose="02020603050405020304" pitchFamily="18" charset="0"/>
              </a:rPr>
              <a:t>)</a:t>
            </a:r>
          </a:p>
          <a:p>
            <a:r>
              <a:rPr lang="vi-VN" sz="2000" b="1" dirty="0">
                <a:solidFill>
                  <a:schemeClr val="bg1"/>
                </a:solidFill>
                <a:latin typeface="Times New Roman" pitchFamily="18" charset="0"/>
                <a:cs typeface="Times New Roman" pitchFamily="18" charset="0"/>
              </a:rPr>
              <a:t>2. Đăng ký/Hủy đăng ký qua Website</a:t>
            </a:r>
            <a:endParaRPr lang="en-US" sz="2000" dirty="0">
              <a:solidFill>
                <a:schemeClr val="bg1"/>
              </a:solidFill>
              <a:latin typeface="Times New Roman" pitchFamily="18" charset="0"/>
              <a:cs typeface="Times New Roman" pitchFamily="18" charset="0"/>
            </a:endParaRPr>
          </a:p>
          <a:p>
            <a:r>
              <a:rPr lang="en-US" sz="2000" dirty="0" err="1">
                <a:solidFill>
                  <a:schemeClr val="bg1"/>
                </a:solidFill>
                <a:latin typeface="Times New Roman" pitchFamily="18" charset="0"/>
                <a:cs typeface="Times New Roman" pitchFamily="18" charset="0"/>
              </a:rPr>
              <a:t>Truy</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cập</a:t>
            </a:r>
            <a:r>
              <a:rPr lang="en-US" sz="2000" dirty="0">
                <a:solidFill>
                  <a:schemeClr val="bg1"/>
                </a:solidFill>
                <a:latin typeface="Times New Roman" pitchFamily="18" charset="0"/>
                <a:cs typeface="Times New Roman" pitchFamily="18" charset="0"/>
              </a:rPr>
              <a:t> website </a:t>
            </a:r>
            <a:r>
              <a:rPr lang="en-US" sz="2000" u="sng" dirty="0">
                <a:solidFill>
                  <a:schemeClr val="bg1"/>
                </a:solidFill>
                <a:latin typeface="Times New Roman" pitchFamily="18" charset="0"/>
                <a:cs typeface="Times New Roman" pitchFamily="18" charset="0"/>
              </a:rPr>
              <a:t>https://</a:t>
            </a:r>
            <a:r>
              <a:rPr lang="en-US" sz="2000" u="sng" dirty="0" err="1">
                <a:solidFill>
                  <a:schemeClr val="bg1"/>
                </a:solidFill>
                <a:latin typeface="Times New Roman" pitchFamily="18" charset="0"/>
                <a:cs typeface="Times New Roman" pitchFamily="18" charset="0"/>
              </a:rPr>
              <a:t>khongquangcao.ais.gov.vn</a:t>
            </a:r>
            <a:r>
              <a:rPr lang="en-US" sz="2000" u="sng" dirty="0">
                <a:solidFill>
                  <a:schemeClr val="bg1"/>
                </a:solidFill>
                <a:latin typeface="Times New Roman" pitchFamily="18" charset="0"/>
                <a:cs typeface="Times New Roman" pitchFamily="18" charset="0"/>
              </a:rPr>
              <a:t>/</a:t>
            </a:r>
            <a:endParaRPr lang="en-US" sz="2000" dirty="0">
              <a:solidFill>
                <a:schemeClr val="bg1"/>
              </a:solidFill>
              <a:latin typeface="Times New Roman" pitchFamily="18" charset="0"/>
              <a:cs typeface="Times New Roman" pitchFamily="18" charset="0"/>
            </a:endParaRPr>
          </a:p>
          <a:p>
            <a:pPr marL="342900" indent="-342900">
              <a:buFontTx/>
              <a:buChar char="-"/>
            </a:pPr>
            <a:endParaRPr lang="en-US" sz="2000" dirty="0">
              <a:solidFill>
                <a:schemeClr val="bg1"/>
              </a:solidFill>
              <a:latin typeface="Times New Roman" pitchFamily="18" charset="0"/>
              <a:cs typeface="Times New Roman"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pic>
        <p:nvPicPr>
          <p:cNvPr id="624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255" y="2786483"/>
            <a:ext cx="9434945" cy="337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431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3872691065"/>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63525"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32932935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5416868"/>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 </a:t>
            </a:r>
            <a:r>
              <a:rPr lang="en-US" sz="2600" b="1" dirty="0" err="1">
                <a:solidFill>
                  <a:schemeClr val="bg1"/>
                </a:solidFill>
                <a:latin typeface="Times New Roman" panose="02020603050405020304" pitchFamily="18" charset="0"/>
                <a:cs typeface="Times New Roman" panose="02020603050405020304" pitchFamily="18" charset="0"/>
              </a:rPr>
              <a:t>HƯỚNG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DẪN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NHẬN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BIẾT</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PHÒNG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CHỐNG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RÁC</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GIẢ</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MẠO</a:t>
            </a:r>
            <a:r>
              <a:rPr lang="en-US" sz="2600" b="1" dirty="0">
                <a:solidFill>
                  <a:schemeClr val="bg1"/>
                </a:solidFill>
                <a:latin typeface="Times New Roman" panose="02020603050405020304" pitchFamily="18" charset="0"/>
                <a:cs typeface="Times New Roman" panose="02020603050405020304" pitchFamily="18" charset="0"/>
              </a:rPr>
              <a:t>, TIN </a:t>
            </a:r>
            <a:r>
              <a:rPr lang="en-US" sz="2600" b="1" dirty="0" err="1">
                <a:solidFill>
                  <a:schemeClr val="bg1"/>
                </a:solidFill>
                <a:latin typeface="Times New Roman" panose="02020603050405020304" pitchFamily="18" charset="0"/>
                <a:cs typeface="Times New Roman" panose="02020603050405020304" pitchFamily="18" charset="0"/>
              </a:rPr>
              <a:t>NHẮN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smtClean="0">
                <a:solidFill>
                  <a:schemeClr val="bg1"/>
                </a:solidFill>
                <a:latin typeface="Times New Roman" panose="02020603050405020304" pitchFamily="18" charset="0"/>
                <a:cs typeface="Times New Roman" panose="02020603050405020304" pitchFamily="18" charset="0"/>
              </a:rPr>
              <a:t>RÁC</a:t>
            </a:r>
            <a:endParaRPr lang="en-US" sz="2600" b="1" dirty="0" smtClean="0">
              <a:solidFill>
                <a:schemeClr val="bg1"/>
              </a:solidFill>
              <a:latin typeface="Times New Roman" panose="02020603050405020304" pitchFamily="18" charset="0"/>
              <a:cs typeface="Times New Roman" panose="02020603050405020304" pitchFamily="18" charset="0"/>
            </a:endParaRPr>
          </a:p>
          <a:p>
            <a:pPr algn="just"/>
            <a:r>
              <a:rPr lang="en-US" sz="2800" b="1" u="sng" dirty="0" err="1">
                <a:solidFill>
                  <a:schemeClr val="bg1"/>
                </a:solidFill>
                <a:latin typeface="Times New Roman" panose="02020603050405020304" pitchFamily="18" charset="0"/>
                <a:cs typeface="Times New Roman" panose="02020603050405020304" pitchFamily="18" charset="0"/>
              </a:rPr>
              <a:t>Ghi</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nhớ</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thứ</a:t>
            </a:r>
            <a:r>
              <a:rPr lang="en-US" sz="2800" b="1" u="sng" dirty="0">
                <a:solidFill>
                  <a:schemeClr val="bg1"/>
                </a:solidFill>
                <a:latin typeface="Times New Roman" panose="02020603050405020304" pitchFamily="18" charset="0"/>
                <a:cs typeface="Times New Roman" panose="02020603050405020304" pitchFamily="18" charset="0"/>
              </a:rPr>
              <a:t> 8: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nhắn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err="1" smtClean="0">
                <a:solidFill>
                  <a:schemeClr val="bg1"/>
                </a:solidFill>
                <a:latin typeface="Times New Roman" panose="02020603050405020304" pitchFamily="18" charset="0"/>
                <a:cs typeface="Times New Roman" panose="02020603050405020304" pitchFamily="18" charset="0"/>
              </a:rPr>
              <a:t>tt</a:t>
            </a:r>
            <a:r>
              <a:rPr lang="en-US" sz="2800" dirty="0" smtClean="0">
                <a:solidFill>
                  <a:schemeClr val="bg1"/>
                </a:solidFill>
                <a:latin typeface="Times New Roman" panose="02020603050405020304" pitchFamily="18" charset="0"/>
                <a:cs typeface="Times New Roman" panose="02020603050405020304" pitchFamily="18" charset="0"/>
              </a:rPr>
              <a:t>)</a:t>
            </a:r>
          </a:p>
          <a:p>
            <a:r>
              <a:rPr lang="vi-VN" sz="2000" b="1" dirty="0">
                <a:solidFill>
                  <a:schemeClr val="bg1"/>
                </a:solidFill>
                <a:latin typeface="Times New Roman" pitchFamily="18" charset="0"/>
                <a:cs typeface="Times New Roman" pitchFamily="18" charset="0"/>
              </a:rPr>
              <a:t>2. Đăng ký/Hủy đăng ký qua Website</a:t>
            </a:r>
            <a:endParaRPr lang="en-US" sz="2000" dirty="0">
              <a:solidFill>
                <a:schemeClr val="bg1"/>
              </a:solidFill>
              <a:latin typeface="Times New Roman" pitchFamily="18" charset="0"/>
              <a:cs typeface="Times New Roman" pitchFamily="18" charset="0"/>
            </a:endParaRPr>
          </a:p>
          <a:p>
            <a:r>
              <a:rPr lang="en-US" sz="2000" dirty="0" err="1">
                <a:solidFill>
                  <a:schemeClr val="bg1"/>
                </a:solidFill>
                <a:latin typeface="Times New Roman" pitchFamily="18" charset="0"/>
                <a:cs typeface="Times New Roman" pitchFamily="18" charset="0"/>
              </a:rPr>
              <a:t>Truy</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cập</a:t>
            </a:r>
            <a:r>
              <a:rPr lang="en-US" sz="2000" dirty="0">
                <a:solidFill>
                  <a:schemeClr val="bg1"/>
                </a:solidFill>
                <a:latin typeface="Times New Roman" pitchFamily="18" charset="0"/>
                <a:cs typeface="Times New Roman" pitchFamily="18" charset="0"/>
              </a:rPr>
              <a:t> website </a:t>
            </a:r>
            <a:r>
              <a:rPr lang="en-US" sz="2000" u="sng" dirty="0">
                <a:solidFill>
                  <a:schemeClr val="bg1"/>
                </a:solidFill>
                <a:latin typeface="Times New Roman" pitchFamily="18" charset="0"/>
                <a:cs typeface="Times New Roman" pitchFamily="18" charset="0"/>
              </a:rPr>
              <a:t>https://</a:t>
            </a:r>
            <a:r>
              <a:rPr lang="en-US" sz="2000" u="sng" dirty="0" err="1">
                <a:solidFill>
                  <a:schemeClr val="bg1"/>
                </a:solidFill>
                <a:latin typeface="Times New Roman" pitchFamily="18" charset="0"/>
                <a:cs typeface="Times New Roman" pitchFamily="18" charset="0"/>
              </a:rPr>
              <a:t>khongquangcao.ais.gov.vn</a:t>
            </a:r>
            <a:r>
              <a:rPr lang="en-US" sz="2000" u="sng" dirty="0">
                <a:solidFill>
                  <a:schemeClr val="bg1"/>
                </a:solidFill>
                <a:latin typeface="Times New Roman" pitchFamily="18" charset="0"/>
                <a:cs typeface="Times New Roman" pitchFamily="18" charset="0"/>
              </a:rPr>
              <a:t>/</a:t>
            </a:r>
            <a:endParaRPr lang="en-US" sz="2000" dirty="0">
              <a:solidFill>
                <a:schemeClr val="bg1"/>
              </a:solidFill>
              <a:latin typeface="Times New Roman" pitchFamily="18" charset="0"/>
              <a:cs typeface="Times New Roman" pitchFamily="18" charset="0"/>
            </a:endParaRPr>
          </a:p>
          <a:p>
            <a:r>
              <a:rPr lang="en-US" sz="2000" dirty="0" smtClean="0">
                <a:solidFill>
                  <a:schemeClr val="bg1"/>
                </a:solidFill>
                <a:latin typeface="Times New Roman" pitchFamily="18" charset="0"/>
                <a:cs typeface="Times New Roman" pitchFamily="18" charset="0"/>
              </a:rPr>
              <a:t>a) </a:t>
            </a:r>
            <a:r>
              <a:rPr lang="en-US" sz="2000" dirty="0" err="1" smtClean="0">
                <a:solidFill>
                  <a:schemeClr val="bg1"/>
                </a:solidFill>
                <a:latin typeface="Times New Roman" pitchFamily="18" charset="0"/>
                <a:cs typeface="Times New Roman" pitchFamily="18" charset="0"/>
              </a:rPr>
              <a:t>Để</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Đăng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ký</a:t>
            </a:r>
            <a:r>
              <a:rPr lang="en-US" sz="2000" dirty="0" smtClean="0">
                <a:solidFill>
                  <a:schemeClr val="bg1"/>
                </a:solidFill>
                <a:latin typeface="Times New Roman" pitchFamily="18" charset="0"/>
                <a:cs typeface="Times New Roman" pitchFamily="18" charset="0"/>
              </a:rPr>
              <a:t>/</a:t>
            </a:r>
            <a:r>
              <a:rPr lang="en-US" sz="2000" dirty="0" err="1" smtClean="0">
                <a:solidFill>
                  <a:schemeClr val="bg1"/>
                </a:solidFill>
                <a:latin typeface="Times New Roman" pitchFamily="18" charset="0"/>
                <a:cs typeface="Times New Roman" pitchFamily="18" charset="0"/>
              </a:rPr>
              <a:t>Hủy</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đăng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ký</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vào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Danh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sách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không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quảng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cáo</a:t>
            </a:r>
            <a:r>
              <a:rPr lang="en-US" sz="2000" dirty="0" smtClean="0">
                <a:solidFill>
                  <a:schemeClr val="bg1"/>
                </a:solidFill>
                <a:latin typeface="Times New Roman" pitchFamily="18" charset="0"/>
                <a:cs typeface="Times New Roman" pitchFamily="18" charset="0"/>
              </a:rPr>
              <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Bước</a:t>
            </a:r>
            <a:r>
              <a:rPr lang="en-US" sz="2000" dirty="0" smtClean="0">
                <a:solidFill>
                  <a:schemeClr val="bg1"/>
                </a:solidFill>
                <a:latin typeface="Times New Roman" pitchFamily="18" charset="0"/>
                <a:cs typeface="Times New Roman" pitchFamily="18" charset="0"/>
              </a:rPr>
              <a:t> 1: </a:t>
            </a:r>
            <a:r>
              <a:rPr lang="en-US" sz="2000" dirty="0" err="1" smtClean="0">
                <a:solidFill>
                  <a:schemeClr val="bg1"/>
                </a:solidFill>
                <a:latin typeface="Times New Roman" pitchFamily="18" charset="0"/>
                <a:cs typeface="Times New Roman" pitchFamily="18" charset="0"/>
              </a:rPr>
              <a:t>Nhập</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số</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thuê</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bao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cần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chặn</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nhắn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cuộc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gọi</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rác</a:t>
            </a:r>
            <a:r>
              <a:rPr lang="en-US" sz="2000" dirty="0" smtClean="0">
                <a:solidFill>
                  <a:schemeClr val="bg1"/>
                </a:solidFill>
                <a:latin typeface="Times New Roman" pitchFamily="18" charset="0"/>
                <a:cs typeface="Times New Roman" pitchFamily="18" charset="0"/>
              </a:rPr>
              <a:t>.</a:t>
            </a:r>
            <a:br>
              <a:rPr lang="en-US" sz="2000" dirty="0" smtClean="0">
                <a:solidFill>
                  <a:schemeClr val="bg1"/>
                </a:solidFill>
                <a:latin typeface="Times New Roman" pitchFamily="18" charset="0"/>
                <a:cs typeface="Times New Roman" pitchFamily="18" charset="0"/>
              </a:rPr>
            </a:br>
            <a:r>
              <a:rPr lang="en-US" sz="2000" dirty="0" err="1" smtClean="0">
                <a:solidFill>
                  <a:schemeClr val="bg1"/>
                </a:solidFill>
                <a:latin typeface="Times New Roman" pitchFamily="18" charset="0"/>
                <a:cs typeface="Times New Roman" pitchFamily="18" charset="0"/>
              </a:rPr>
              <a:t>Chọn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Đăng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ký</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để</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thực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hiện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đăng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ký</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vào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Danh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sách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không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quảng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cáo</a:t>
            </a:r>
            <a:r>
              <a:rPr lang="en-US" sz="2000" dirty="0" smtClean="0">
                <a:solidFill>
                  <a:schemeClr val="bg1"/>
                </a:solidFill>
                <a:latin typeface="Times New Roman" pitchFamily="18" charset="0"/>
                <a:cs typeface="Times New Roman" pitchFamily="18" charset="0"/>
              </a:rPr>
              <a:t/>
            </a:r>
            <a:br>
              <a:rPr lang="en-US" sz="2000" dirty="0" smtClean="0">
                <a:solidFill>
                  <a:schemeClr val="bg1"/>
                </a:solidFill>
                <a:latin typeface="Times New Roman" pitchFamily="18" charset="0"/>
                <a:cs typeface="Times New Roman" pitchFamily="18" charset="0"/>
              </a:rPr>
            </a:br>
            <a:r>
              <a:rPr lang="en-US" sz="2000" dirty="0" err="1" smtClean="0">
                <a:solidFill>
                  <a:schemeClr val="bg1"/>
                </a:solidFill>
                <a:latin typeface="Times New Roman" pitchFamily="18" charset="0"/>
                <a:cs typeface="Times New Roman" pitchFamily="18" charset="0"/>
              </a:rPr>
              <a:t>Chọn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Hủy</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để</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thực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hiện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rút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khỏi</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Danh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sách</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không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quảng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cáo</a:t>
            </a:r>
            <a:r>
              <a:rPr lang="en-US" sz="2000" dirty="0" smtClean="0">
                <a:solidFill>
                  <a:schemeClr val="bg1"/>
                </a:solidFill>
                <a:latin typeface="Times New Roman" pitchFamily="18" charset="0"/>
                <a:cs typeface="Times New Roman" pitchFamily="18" charset="0"/>
              </a:rPr>
              <a:t>.</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Bước</a:t>
            </a:r>
            <a:r>
              <a:rPr lang="en-US" sz="2000" dirty="0" smtClean="0">
                <a:solidFill>
                  <a:schemeClr val="bg1"/>
                </a:solidFill>
                <a:latin typeface="Times New Roman" pitchFamily="18" charset="0"/>
                <a:cs typeface="Times New Roman" pitchFamily="18" charset="0"/>
              </a:rPr>
              <a:t> 2: </a:t>
            </a:r>
            <a:r>
              <a:rPr lang="en-US" sz="2000" dirty="0" err="1" smtClean="0">
                <a:solidFill>
                  <a:schemeClr val="bg1"/>
                </a:solidFill>
                <a:latin typeface="Times New Roman" pitchFamily="18" charset="0"/>
                <a:cs typeface="Times New Roman" pitchFamily="18" charset="0"/>
              </a:rPr>
              <a:t>Nhập</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mã</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OTP</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mà</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hệ</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thống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gửi</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nhắn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về</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thuê</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bao</a:t>
            </a:r>
            <a:r>
              <a:rPr lang="en-US" sz="2000" dirty="0" smtClean="0">
                <a:solidFill>
                  <a:schemeClr val="bg1"/>
                </a:solidFill>
                <a:latin typeface="Times New Roman" pitchFamily="18" charset="0"/>
                <a:cs typeface="Times New Roman" pitchFamily="18" charset="0"/>
              </a:rPr>
              <a:t>.</a:t>
            </a:r>
          </a:p>
          <a:p>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Bước</a:t>
            </a:r>
            <a:r>
              <a:rPr lang="en-US" sz="2000" dirty="0" smtClean="0">
                <a:solidFill>
                  <a:schemeClr val="bg1"/>
                </a:solidFill>
                <a:latin typeface="Times New Roman" pitchFamily="18" charset="0"/>
                <a:cs typeface="Times New Roman" pitchFamily="18" charset="0"/>
              </a:rPr>
              <a:t> 3: </a:t>
            </a:r>
            <a:r>
              <a:rPr lang="en-US" sz="2000" dirty="0" err="1" smtClean="0">
                <a:solidFill>
                  <a:schemeClr val="bg1"/>
                </a:solidFill>
                <a:latin typeface="Times New Roman" pitchFamily="18" charset="0"/>
                <a:cs typeface="Times New Roman" pitchFamily="18" charset="0"/>
              </a:rPr>
              <a:t>Hệ</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thống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báo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kết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quả</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xử</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lý</a:t>
            </a:r>
            <a:r>
              <a:rPr lang="en-US" sz="2000" dirty="0" smtClean="0">
                <a:solidFill>
                  <a:schemeClr val="bg1"/>
                </a:solidFill>
                <a:latin typeface="Times New Roman" pitchFamily="18" charset="0"/>
                <a:cs typeface="Times New Roman" pitchFamily="18" charset="0"/>
              </a:rPr>
              <a:t>.</a:t>
            </a:r>
          </a:p>
          <a:p>
            <a:r>
              <a:rPr lang="en-US" sz="2000" dirty="0" smtClean="0">
                <a:solidFill>
                  <a:schemeClr val="bg1"/>
                </a:solidFill>
                <a:latin typeface="Times New Roman" pitchFamily="18" charset="0"/>
                <a:cs typeface="Times New Roman" pitchFamily="18" charset="0"/>
              </a:rPr>
              <a:t>b) </a:t>
            </a:r>
            <a:r>
              <a:rPr lang="en-US" sz="2000" dirty="0" err="1" smtClean="0">
                <a:solidFill>
                  <a:schemeClr val="bg1"/>
                </a:solidFill>
                <a:latin typeface="Times New Roman" pitchFamily="18" charset="0"/>
                <a:cs typeface="Times New Roman" pitchFamily="18" charset="0"/>
              </a:rPr>
              <a:t>Để</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cứu</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thuê</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bao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đã</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đăng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ký</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chặn</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nhắn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cuộc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gọi</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rác</a:t>
            </a:r>
            <a:r>
              <a:rPr lang="en-US" sz="2000" dirty="0" smtClean="0">
                <a:solidFill>
                  <a:schemeClr val="bg1"/>
                </a:solidFill>
                <a:latin typeface="Times New Roman" pitchFamily="18" charset="0"/>
                <a:cs typeface="Times New Roman" pitchFamily="18" charset="0"/>
              </a:rPr>
              <a:t>:</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Bước</a:t>
            </a:r>
            <a:r>
              <a:rPr lang="en-US" sz="2000" dirty="0" smtClean="0">
                <a:solidFill>
                  <a:schemeClr val="bg1"/>
                </a:solidFill>
                <a:latin typeface="Times New Roman" pitchFamily="18" charset="0"/>
                <a:cs typeface="Times New Roman" pitchFamily="18" charset="0"/>
              </a:rPr>
              <a:t> 1: </a:t>
            </a:r>
            <a:r>
              <a:rPr lang="en-US" sz="2000" dirty="0" err="1" smtClean="0">
                <a:solidFill>
                  <a:schemeClr val="bg1"/>
                </a:solidFill>
                <a:latin typeface="Times New Roman" pitchFamily="18" charset="0"/>
                <a:cs typeface="Times New Roman" pitchFamily="18" charset="0"/>
              </a:rPr>
              <a:t>Nhập</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số</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thuê</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bao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cần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cứu</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Chọn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nút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cứu</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để</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thực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hiện</a:t>
            </a:r>
            <a:r>
              <a:rPr lang="en-US" sz="2000" dirty="0" smtClean="0">
                <a:solidFill>
                  <a:schemeClr val="bg1"/>
                </a:solidFill>
                <a:latin typeface="Times New Roman" pitchFamily="18" charset="0"/>
                <a:cs typeface="Times New Roman" pitchFamily="18" charset="0"/>
              </a:rPr>
              <a:t>.</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Bước</a:t>
            </a:r>
            <a:r>
              <a:rPr lang="en-US" sz="2000" dirty="0" smtClean="0">
                <a:solidFill>
                  <a:schemeClr val="bg1"/>
                </a:solidFill>
                <a:latin typeface="Times New Roman" pitchFamily="18" charset="0"/>
                <a:cs typeface="Times New Roman" pitchFamily="18" charset="0"/>
              </a:rPr>
              <a:t> 2: </a:t>
            </a:r>
            <a:r>
              <a:rPr lang="en-US" sz="2000" dirty="0" err="1" smtClean="0">
                <a:solidFill>
                  <a:schemeClr val="bg1"/>
                </a:solidFill>
                <a:latin typeface="Times New Roman" pitchFamily="18" charset="0"/>
                <a:cs typeface="Times New Roman" pitchFamily="18" charset="0"/>
              </a:rPr>
              <a:t>Hệ</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thống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báo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kết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quả</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xử</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lý</a:t>
            </a:r>
            <a:r>
              <a:rPr lang="en-US" sz="2000" dirty="0" smtClean="0">
                <a:solidFill>
                  <a:schemeClr val="bg1"/>
                </a:solidFill>
                <a:latin typeface="Times New Roman" pitchFamily="18" charset="0"/>
                <a:cs typeface="Times New Roman" pitchFamily="18" charset="0"/>
              </a:rPr>
              <a:t>.</a:t>
            </a:r>
          </a:p>
          <a:p>
            <a:pPr marL="342900" indent="-342900">
              <a:buFontTx/>
              <a:buChar char="-"/>
            </a:pPr>
            <a:endParaRPr lang="en-US" sz="2000" dirty="0">
              <a:solidFill>
                <a:schemeClr val="bg1"/>
              </a:solidFill>
              <a:latin typeface="Times New Roman" pitchFamily="18" charset="0"/>
              <a:cs typeface="Times New Roman"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473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2261490131"/>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64549"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20533691"/>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435882" cy="2954655"/>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 </a:t>
            </a:r>
            <a:r>
              <a:rPr lang="en-US" sz="2600" b="1" dirty="0" err="1">
                <a:solidFill>
                  <a:schemeClr val="bg1"/>
                </a:solidFill>
                <a:latin typeface="Times New Roman" panose="02020603050405020304" pitchFamily="18" charset="0"/>
                <a:cs typeface="Times New Roman" panose="02020603050405020304" pitchFamily="18" charset="0"/>
              </a:rPr>
              <a:t>HƯỚNG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DẪN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NHẬN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BIẾT</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PHÒNG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CHỐNG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RÁC</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GIẢ</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MẠO</a:t>
            </a:r>
            <a:r>
              <a:rPr lang="en-US" sz="2600" b="1" dirty="0">
                <a:solidFill>
                  <a:schemeClr val="bg1"/>
                </a:solidFill>
                <a:latin typeface="Times New Roman" panose="02020603050405020304" pitchFamily="18" charset="0"/>
                <a:cs typeface="Times New Roman" panose="02020603050405020304" pitchFamily="18" charset="0"/>
              </a:rPr>
              <a:t>, TIN </a:t>
            </a:r>
            <a:r>
              <a:rPr lang="en-US" sz="2600" b="1" dirty="0" err="1">
                <a:solidFill>
                  <a:schemeClr val="bg1"/>
                </a:solidFill>
                <a:latin typeface="Times New Roman" panose="02020603050405020304" pitchFamily="18" charset="0"/>
                <a:cs typeface="Times New Roman" panose="02020603050405020304" pitchFamily="18" charset="0"/>
              </a:rPr>
              <a:t>NHẮN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smtClean="0">
                <a:solidFill>
                  <a:schemeClr val="bg1"/>
                </a:solidFill>
                <a:latin typeface="Times New Roman" panose="02020603050405020304" pitchFamily="18" charset="0"/>
                <a:cs typeface="Times New Roman" panose="02020603050405020304" pitchFamily="18" charset="0"/>
              </a:rPr>
              <a:t>RÁC</a:t>
            </a:r>
            <a:endParaRPr lang="en-US" sz="2600" b="1" dirty="0" smtClean="0">
              <a:solidFill>
                <a:schemeClr val="bg1"/>
              </a:solidFill>
              <a:latin typeface="Times New Roman" panose="02020603050405020304" pitchFamily="18" charset="0"/>
              <a:cs typeface="Times New Roman" panose="02020603050405020304" pitchFamily="18" charset="0"/>
            </a:endParaRPr>
          </a:p>
          <a:p>
            <a:pPr algn="just"/>
            <a:r>
              <a:rPr lang="en-US" sz="2800" b="1" u="sng" dirty="0" err="1">
                <a:solidFill>
                  <a:schemeClr val="bg1"/>
                </a:solidFill>
                <a:latin typeface="Times New Roman" panose="02020603050405020304" pitchFamily="18" charset="0"/>
                <a:cs typeface="Times New Roman" panose="02020603050405020304" pitchFamily="18" charset="0"/>
              </a:rPr>
              <a:t>Ghi</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nhớ</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thứ</a:t>
            </a:r>
            <a:r>
              <a:rPr lang="en-US" sz="2800" b="1" u="sng" dirty="0">
                <a:solidFill>
                  <a:schemeClr val="bg1"/>
                </a:solidFill>
                <a:latin typeface="Times New Roman" panose="02020603050405020304" pitchFamily="18" charset="0"/>
                <a:cs typeface="Times New Roman" panose="02020603050405020304" pitchFamily="18" charset="0"/>
              </a:rPr>
              <a:t> 8: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nhắn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err="1" smtClean="0">
                <a:solidFill>
                  <a:schemeClr val="bg1"/>
                </a:solidFill>
                <a:latin typeface="Times New Roman" panose="02020603050405020304" pitchFamily="18" charset="0"/>
                <a:cs typeface="Times New Roman" panose="02020603050405020304" pitchFamily="18" charset="0"/>
              </a:rPr>
              <a:t>tt</a:t>
            </a:r>
            <a:r>
              <a:rPr lang="en-US" sz="2800" dirty="0" smtClean="0">
                <a:solidFill>
                  <a:schemeClr val="bg1"/>
                </a:solidFill>
                <a:latin typeface="Times New Roman" panose="02020603050405020304" pitchFamily="18" charset="0"/>
                <a:cs typeface="Times New Roman" panose="02020603050405020304" pitchFamily="18" charset="0"/>
              </a:rPr>
              <a:t>)</a:t>
            </a:r>
          </a:p>
          <a:p>
            <a:r>
              <a:rPr lang="en-US" sz="2000" dirty="0" smtClean="0">
                <a:solidFill>
                  <a:schemeClr val="bg1"/>
                </a:solidFill>
                <a:latin typeface="Times New Roman" pitchFamily="18" charset="0"/>
                <a:cs typeface="Times New Roman" pitchFamily="18" charset="0"/>
              </a:rPr>
              <a:t>b) </a:t>
            </a:r>
            <a:r>
              <a:rPr lang="en-US" sz="2000" dirty="0" err="1" smtClean="0">
                <a:solidFill>
                  <a:schemeClr val="bg1"/>
                </a:solidFill>
                <a:latin typeface="Times New Roman" pitchFamily="18" charset="0"/>
                <a:cs typeface="Times New Roman" pitchFamily="18" charset="0"/>
              </a:rPr>
              <a:t>Để</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cứu</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thuê</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bao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đã</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đăng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ký</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chặn</a:t>
            </a:r>
            <a:r>
              <a:rPr lang="en-US" sz="2000" dirty="0" smtClean="0">
                <a:solidFill>
                  <a:schemeClr val="bg1"/>
                </a:solidFill>
                <a:latin typeface="Times New Roman" pitchFamily="18" charset="0"/>
                <a:cs typeface="Times New Roman" pitchFamily="18" charset="0"/>
              </a:rPr>
              <a:t> tin </a:t>
            </a:r>
            <a:r>
              <a:rPr lang="en-US" sz="2000" dirty="0" err="1" smtClean="0">
                <a:solidFill>
                  <a:schemeClr val="bg1"/>
                </a:solidFill>
                <a:latin typeface="Times New Roman" pitchFamily="18" charset="0"/>
                <a:cs typeface="Times New Roman" pitchFamily="18" charset="0"/>
              </a:rPr>
              <a:t>nhắn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cuộc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gọi</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rác</a:t>
            </a:r>
            <a:r>
              <a:rPr lang="en-US" sz="2000" dirty="0" smtClean="0">
                <a:solidFill>
                  <a:schemeClr val="bg1"/>
                </a:solidFill>
                <a:latin typeface="Times New Roman" pitchFamily="18" charset="0"/>
                <a:cs typeface="Times New Roman" pitchFamily="18" charset="0"/>
              </a:rPr>
              <a:t>:</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Bước</a:t>
            </a:r>
            <a:r>
              <a:rPr lang="en-US" sz="2000" dirty="0" smtClean="0">
                <a:solidFill>
                  <a:schemeClr val="bg1"/>
                </a:solidFill>
                <a:latin typeface="Times New Roman" pitchFamily="18" charset="0"/>
                <a:cs typeface="Times New Roman" pitchFamily="18" charset="0"/>
              </a:rPr>
              <a:t> 1: </a:t>
            </a:r>
            <a:r>
              <a:rPr lang="en-US" sz="2000" dirty="0" err="1" smtClean="0">
                <a:solidFill>
                  <a:schemeClr val="bg1"/>
                </a:solidFill>
                <a:latin typeface="Times New Roman" pitchFamily="18" charset="0"/>
                <a:cs typeface="Times New Roman" pitchFamily="18" charset="0"/>
              </a:rPr>
              <a:t>Nhập</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số</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thuê</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bao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cần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cứu</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Chọn</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nút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tra</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cứu</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để</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thực</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hiện</a:t>
            </a:r>
            <a:r>
              <a:rPr lang="en-US" sz="2000" dirty="0" smtClean="0">
                <a:solidFill>
                  <a:schemeClr val="bg1"/>
                </a:solidFill>
                <a:latin typeface="Times New Roman" pitchFamily="18" charset="0"/>
                <a:cs typeface="Times New Roman" pitchFamily="18" charset="0"/>
              </a:rPr>
              <a:t>.</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Bước</a:t>
            </a:r>
            <a:r>
              <a:rPr lang="en-US" sz="2000" dirty="0" smtClean="0">
                <a:solidFill>
                  <a:schemeClr val="bg1"/>
                </a:solidFill>
                <a:latin typeface="Times New Roman" pitchFamily="18" charset="0"/>
                <a:cs typeface="Times New Roman" pitchFamily="18" charset="0"/>
              </a:rPr>
              <a:t> 2: </a:t>
            </a:r>
            <a:r>
              <a:rPr lang="en-US" sz="2000" dirty="0" err="1" smtClean="0">
                <a:solidFill>
                  <a:schemeClr val="bg1"/>
                </a:solidFill>
                <a:latin typeface="Times New Roman" pitchFamily="18" charset="0"/>
                <a:cs typeface="Times New Roman" pitchFamily="18" charset="0"/>
              </a:rPr>
              <a:t>Hệ</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thống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thông</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báo</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kết</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quả</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xử</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lý</a:t>
            </a:r>
            <a:r>
              <a:rPr lang="en-US" sz="2000" dirty="0" smtClean="0">
                <a:solidFill>
                  <a:schemeClr val="bg1"/>
                </a:solidFill>
                <a:latin typeface="Times New Roman" pitchFamily="18" charset="0"/>
                <a:cs typeface="Times New Roman" pitchFamily="18" charset="0"/>
              </a:rPr>
              <a:t>.</a:t>
            </a:r>
          </a:p>
          <a:p>
            <a:pPr marL="342900" indent="-342900">
              <a:buFontTx/>
              <a:buChar char="-"/>
            </a:pPr>
            <a:endParaRPr lang="en-US" sz="2000" dirty="0">
              <a:latin typeface="Times New Roman" pitchFamily="18" charset="0"/>
              <a:cs typeface="Times New Roman"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pic>
        <p:nvPicPr>
          <p:cNvPr id="645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591" y="2992582"/>
            <a:ext cx="9673882" cy="343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5802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669119198"/>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5171" name="Bitmap Image" r:id="rId4" imgW="2809524" imgH="2771429" progId="Paint.Picture">
                  <p:embed/>
                </p:oleObj>
              </mc:Choice>
              <mc:Fallback>
                <p:oleObj name="Bitmap Image" r:id="rId4" imgW="2809524" imgH="2771429" progId="Paint.Picture">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64578031"/>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0" name="TextBox 9"/>
          <p:cNvSpPr txBox="1"/>
          <p:nvPr/>
        </p:nvSpPr>
        <p:spPr>
          <a:xfrm>
            <a:off x="1520591" y="687190"/>
            <a:ext cx="10101138" cy="89255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 CÁC BƯỚC THIẾT LẬP MÁY TÍNH MỚI AN TOÀN</a:t>
            </a:r>
            <a:endParaRPr lang="vi-VN" sz="2600" dirty="0">
              <a:solidFill>
                <a:schemeClr val="bg1"/>
              </a:solidFill>
              <a:latin typeface="Times New Roman" panose="02020603050405020304" pitchFamily="18" charset="0"/>
              <a:cs typeface="Times New Roman" panose="02020603050405020304" pitchFamily="18" charset="0"/>
            </a:endParaRPr>
          </a:p>
          <a:p>
            <a:endParaRPr lang="vi-VN" sz="2600" dirty="0">
              <a:solidFill>
                <a:schemeClr val="bg1"/>
              </a:solidFill>
              <a:latin typeface="Times New Roman" panose="02020603050405020304" pitchFamily="18" charset="0"/>
              <a:cs typeface="Times New Roman" panose="02020603050405020304" pitchFamily="18" charset="0"/>
            </a:endParaRPr>
          </a:p>
        </p:txBody>
      </p:sp>
      <p:sp>
        <p:nvSpPr>
          <p:cNvPr id="17" name="Rectangle 4"/>
          <p:cNvSpPr>
            <a:spLocks noChangeArrowheads="1"/>
          </p:cNvSpPr>
          <p:nvPr/>
        </p:nvSpPr>
        <p:spPr bwMode="auto">
          <a:xfrm>
            <a:off x="550299" y="151229"/>
            <a:ext cx="11071430" cy="68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2640" tIns="914112" rIns="1142640" bIns="914112"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just" defTabSz="914400" rtl="0" eaLnBrk="0" fontAlgn="base" latinLnBrk="0" hangingPunct="0">
              <a:lnSpc>
                <a:spcPct val="150000"/>
              </a:lnSpc>
              <a:spcBef>
                <a:spcPct val="0"/>
              </a:spcBef>
              <a:spcAft>
                <a:spcPct val="0"/>
              </a:spcAft>
              <a:buClrTx/>
              <a:buSzTx/>
              <a:buFontTx/>
              <a:buNone/>
              <a:tabLst/>
            </a:pPr>
            <a:r>
              <a:rPr kumimoji="0" lang="en-US" altLang="vi-VN" sz="20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vi-VN" sz="20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vi-VN" sz="20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altLang="vi-VN" sz="20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0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altLang="vi-VN" sz="20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kumimoji="0" lang="en-US" altLang="vi-VN" sz="20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kumimoji="0" lang="en-US" altLang="vi-VN" sz="20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R="0" lvl="0" indent="0" algn="just" defTabSz="914400" rtl="0" eaLnBrk="0" fontAlgn="base" latinLnBrk="0" hangingPunct="0">
              <a:lnSpc>
                <a:spcPct val="150000"/>
              </a:lnSpc>
              <a:spcBef>
                <a:spcPct val="0"/>
              </a:spcBef>
              <a:spcAft>
                <a:spcPct val="0"/>
              </a:spcAft>
              <a:buClrTx/>
              <a:buSzTx/>
              <a:buFontTx/>
              <a:buNone/>
              <a:tabLst/>
            </a:pP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khoản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khẩu</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phức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tạp</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indent="0" algn="just" defTabSz="914400">
              <a:lnSpc>
                <a:spcPct val="150000"/>
              </a:lnSpc>
            </a:pP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như“123456”,“abcdef”…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đoán</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ký</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vi-VN" sz="2000" dirty="0">
              <a:solidFill>
                <a:schemeClr val="bg1"/>
              </a:solidFill>
              <a:latin typeface="Times New Roman" panose="02020603050405020304" pitchFamily="18" charset="0"/>
              <a:cs typeface="Times New Roman" panose="02020603050405020304" pitchFamily="18" charset="0"/>
            </a:endParaRPr>
          </a:p>
          <a:p>
            <a:pPr lvl="0" indent="0" defTabSz="914400">
              <a:lnSpc>
                <a:spcPct val="150000"/>
              </a:lnSpc>
            </a:pP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ký</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ký</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altLang="vi-VN" sz="2000" dirty="0">
              <a:solidFill>
                <a:schemeClr val="bg1"/>
              </a:solidFill>
              <a:latin typeface="Times New Roman" panose="02020603050405020304" pitchFamily="18" charset="0"/>
              <a:cs typeface="Times New Roman" panose="02020603050405020304" pitchFamily="18" charset="0"/>
            </a:endParaRPr>
          </a:p>
          <a:p>
            <a:pPr lvl="0" indent="0" defTabSz="914400">
              <a:lnSpc>
                <a:spcPct val="150000"/>
              </a:lnSpc>
            </a:pP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ký</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endParaRPr lang="vi-VN" altLang="vi-VN" sz="2000" dirty="0">
              <a:solidFill>
                <a:schemeClr val="bg1"/>
              </a:solidFill>
              <a:latin typeface="Times New Roman" panose="02020603050405020304" pitchFamily="18" charset="0"/>
              <a:cs typeface="Times New Roman" panose="02020603050405020304" pitchFamily="18" charset="0"/>
            </a:endParaRPr>
          </a:p>
          <a:p>
            <a:pPr lvl="0" indent="0" defTabSz="914400">
              <a:lnSpc>
                <a:spcPct val="150000"/>
              </a:lnSpc>
            </a:pP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ký</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alt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vi-VN" sz="2000" dirty="0">
              <a:solidFill>
                <a:schemeClr val="bg1"/>
              </a:solidFill>
              <a:latin typeface="Times New Roman" panose="02020603050405020304" pitchFamily="18" charset="0"/>
              <a:cs typeface="Times New Roman" panose="02020603050405020304" pitchFamily="18" charset="0"/>
            </a:endParaRPr>
          </a:p>
          <a:p>
            <a:pPr marR="0" lvl="0" indent="0" defTabSz="914400" rtl="0" eaLnBrk="0" fontAlgn="base" latinLnBrk="0" hangingPunct="0">
              <a:lnSpc>
                <a:spcPct val="100000"/>
              </a:lnSpc>
              <a:spcBef>
                <a:spcPct val="0"/>
              </a:spcBef>
              <a:spcAft>
                <a:spcPct val="0"/>
              </a:spcAft>
              <a:buClrTx/>
              <a:buSzTx/>
              <a:buFontTx/>
              <a:buNone/>
              <a:tabLst/>
            </a:pPr>
            <a:endParaRPr kumimoji="0" lang="en-US" altLang="vi-VN"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vi-VN"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r>
            <a:br>
              <a:rPr kumimoji="0" lang="en-US" altLang="vi-VN"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vi-VN" altLang="vi-VN" sz="1100" b="0" i="0" u="none" strike="noStrike" cap="none" normalizeH="0" baseline="0" dirty="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grpSp>
        <p:nvGrpSpPr>
          <p:cNvPr id="18" name="Group 1"/>
          <p:cNvGrpSpPr>
            <a:grpSpLocks/>
          </p:cNvGrpSpPr>
          <p:nvPr/>
        </p:nvGrpSpPr>
        <p:grpSpPr bwMode="auto">
          <a:xfrm>
            <a:off x="5662644" y="3590341"/>
            <a:ext cx="4808711" cy="2224270"/>
            <a:chOff x="11896" y="7200"/>
            <a:chExt cx="2995" cy="2096"/>
          </a:xfrm>
        </p:grpSpPr>
        <p:sp>
          <p:nvSpPr>
            <p:cNvPr id="19" name="Freeform 3"/>
            <p:cNvSpPr>
              <a:spLocks/>
            </p:cNvSpPr>
            <p:nvPr/>
          </p:nvSpPr>
          <p:spPr bwMode="auto">
            <a:xfrm>
              <a:off x="11896" y="7200"/>
              <a:ext cx="2995" cy="2096"/>
            </a:xfrm>
            <a:custGeom>
              <a:avLst/>
              <a:gdLst>
                <a:gd name="T0" fmla="+- 0 14890 11896"/>
                <a:gd name="T1" fmla="*/ T0 w 2995"/>
                <a:gd name="T2" fmla="+- 0 7688 7688"/>
                <a:gd name="T3" fmla="*/ 7688 h 2096"/>
                <a:gd name="T4" fmla="+- 0 11896 11896"/>
                <a:gd name="T5" fmla="*/ T4 w 2995"/>
                <a:gd name="T6" fmla="+- 0 7785 7688"/>
                <a:gd name="T7" fmla="*/ 7785 h 2096"/>
                <a:gd name="T8" fmla="+- 0 11896 11896"/>
                <a:gd name="T9" fmla="*/ T8 w 2995"/>
                <a:gd name="T10" fmla="+- 0 9783 7688"/>
                <a:gd name="T11" fmla="*/ 9783 h 2096"/>
                <a:gd name="T12" fmla="+- 0 14890 11896"/>
                <a:gd name="T13" fmla="*/ T12 w 2995"/>
                <a:gd name="T14" fmla="+- 0 9686 7688"/>
                <a:gd name="T15" fmla="*/ 9686 h 2096"/>
                <a:gd name="T16" fmla="+- 0 14890 11896"/>
                <a:gd name="T17" fmla="*/ T16 w 2995"/>
                <a:gd name="T18" fmla="+- 0 7688 7688"/>
                <a:gd name="T19" fmla="*/ 7688 h 2096"/>
              </a:gdLst>
              <a:ahLst/>
              <a:cxnLst>
                <a:cxn ang="0">
                  <a:pos x="T1" y="T3"/>
                </a:cxn>
                <a:cxn ang="0">
                  <a:pos x="T5" y="T7"/>
                </a:cxn>
                <a:cxn ang="0">
                  <a:pos x="T9" y="T11"/>
                </a:cxn>
                <a:cxn ang="0">
                  <a:pos x="T13" y="T15"/>
                </a:cxn>
                <a:cxn ang="0">
                  <a:pos x="T17" y="T19"/>
                </a:cxn>
              </a:cxnLst>
              <a:rect l="0" t="0" r="r" b="b"/>
              <a:pathLst>
                <a:path w="2995" h="2096">
                  <a:moveTo>
                    <a:pt x="2994" y="0"/>
                  </a:moveTo>
                  <a:lnTo>
                    <a:pt x="0" y="97"/>
                  </a:lnTo>
                  <a:lnTo>
                    <a:pt x="0" y="2095"/>
                  </a:lnTo>
                  <a:lnTo>
                    <a:pt x="2994" y="1998"/>
                  </a:lnTo>
                  <a:lnTo>
                    <a:pt x="2994" y="0"/>
                  </a:lnTo>
                  <a:close/>
                </a:path>
              </a:pathLst>
            </a:custGeom>
            <a:solidFill>
              <a:srgbClr val="231F20">
                <a:alpha val="4899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9" y="7200"/>
              <a:ext cx="2921" cy="192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5"/>
          <p:cNvSpPr>
            <a:spLocks noChangeArrowheads="1"/>
          </p:cNvSpPr>
          <p:nvPr/>
        </p:nvSpPr>
        <p:spPr bwMode="auto">
          <a:xfrm>
            <a:off x="771525" y="4037674"/>
            <a:ext cx="127540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vi-VN" sz="1800" b="0" i="0" u="none" strike="noStrike" cap="none" normalizeH="0" baseline="0" dirty="0">
              <a:ln>
                <a:noFill/>
              </a:ln>
              <a:solidFill>
                <a:schemeClr val="tx1"/>
              </a:solidFill>
              <a:effectLst/>
              <a:latin typeface="Arial" panose="020B0604020202020204" pitchFamily="34" charset="0"/>
            </a:endParaRPr>
          </a:p>
        </p:txBody>
      </p:sp>
      <p:sp>
        <p:nvSpPr>
          <p:cNvPr id="22" name="TextBox 21"/>
          <p:cNvSpPr txBox="1"/>
          <p:nvPr/>
        </p:nvSpPr>
        <p:spPr>
          <a:xfrm>
            <a:off x="2890683" y="5882416"/>
            <a:ext cx="7949382" cy="707886"/>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khẩu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giúp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vệ</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suốt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sau</a:t>
            </a:r>
            <a:endParaRPr lang="vi-VN" sz="2000" dirty="0">
              <a:solidFill>
                <a:schemeClr val="bg1"/>
              </a:solidFill>
              <a:latin typeface="Times New Roman" panose="02020603050405020304" pitchFamily="18" charset="0"/>
              <a:cs typeface="Times New Roman" panose="02020603050405020304" pitchFamily="18" charset="0"/>
            </a:endParaRPr>
          </a:p>
          <a:p>
            <a:endParaRPr lang="vi-VN"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94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6131"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VI. HƯỚNG DẪN SỬ DỤNG MẠNG XÃ HỘI AN TOÀN</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pic>
        <p:nvPicPr>
          <p:cNvPr id="512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8524" y="1338379"/>
            <a:ext cx="7846676" cy="7846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35313" y="2261709"/>
            <a:ext cx="10276116" cy="3785652"/>
          </a:xfrm>
          <a:prstGeom prst="rect">
            <a:avLst/>
          </a:prstGeom>
        </p:spPr>
        <p:txBody>
          <a:bodyPr wrap="square">
            <a:spAutoFit/>
          </a:bodyPr>
          <a:lstStyle/>
          <a:p>
            <a:pPr marL="347663" marR="255905" algn="just">
              <a:lnSpc>
                <a:spcPct val="150000"/>
              </a:lnSpc>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spc="-3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spc="-3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spc="-3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spc="-4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000" spc="-3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spc="-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spc="-6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spc="-6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000" spc="-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spc="-6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spc="-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spc="-6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000" spc="-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spc="-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spc="-5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47663" algn="just">
              <a:lnSpc>
                <a:spcPct val="150000"/>
              </a:lnSpc>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chat, e‐mail,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ﬁle, blog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bè</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e‐mail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lĩnh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doanh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7649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51203"/>
                                        </p:tgtEl>
                                        <p:attrNameLst>
                                          <p:attrName>style.visibility</p:attrName>
                                        </p:attrNameLst>
                                      </p:cBhvr>
                                      <p:to>
                                        <p:strVal val="visible"/>
                                      </p:to>
                                    </p:set>
                                    <p:animEffect transition="in" filter="fade">
                                      <p:cBhvr>
                                        <p:cTn id="16" dur="500"/>
                                        <p:tgtEl>
                                          <p:spTgt spid="512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8179"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VI. HƯỚNG DẪN SỬ DỤNG MẠNG XÃ HỘI AN TOÀN</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5313" y="998967"/>
            <a:ext cx="10276116" cy="5269199"/>
          </a:xfrm>
          <a:prstGeom prst="rect">
            <a:avLst/>
          </a:prstGeom>
        </p:spPr>
        <p:txBody>
          <a:bodyPr wrap="square">
            <a:spAutoFit/>
          </a:bodyPr>
          <a:lstStyle/>
          <a:p>
            <a:pPr marL="290513">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rủi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dụng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hội</a:t>
            </a:r>
            <a:endParaRPr lang="en-US" sz="2000" dirty="0">
              <a:solidFill>
                <a:schemeClr val="bg1"/>
              </a:solidFill>
              <a:latin typeface="Times New Roman" panose="02020603050405020304" pitchFamily="18" charset="0"/>
              <a:cs typeface="Times New Roman" panose="02020603050405020304" pitchFamily="18" charset="0"/>
            </a:endParaRPr>
          </a:p>
          <a:p>
            <a:pPr marL="290513">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tắc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chia </a:t>
            </a:r>
            <a:r>
              <a:rPr lang="en-US" sz="2000" dirty="0" err="1">
                <a:solidFill>
                  <a:schemeClr val="bg1"/>
                </a:solidFill>
                <a:latin typeface="Times New Roman" panose="02020603050405020304" pitchFamily="18" charset="0"/>
                <a:cs typeface="Times New Roman" panose="02020603050405020304" pitchFamily="18" charset="0"/>
              </a:rPr>
              <a:t>sẻ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Do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buộc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a:t>
            </a:r>
          </a:p>
          <a:p>
            <a:pPr marL="290513"/>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thân</a:t>
            </a:r>
            <a:r>
              <a:rPr lang="en-US" sz="2000" dirty="0">
                <a:solidFill>
                  <a:schemeClr val="bg1"/>
                </a:solidFill>
                <a:latin typeface="Times New Roman" panose="02020603050405020304" pitchFamily="18" charset="0"/>
                <a:cs typeface="Times New Roman" panose="02020603050405020304" pitchFamily="18" charset="0"/>
              </a:rPr>
              <a:t>.</a:t>
            </a:r>
          </a:p>
          <a:p>
            <a:pPr marL="290513"/>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đưa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bè</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kẻ</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khai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thêm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hàng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a:t>
            </a:r>
          </a:p>
          <a:p>
            <a:pPr marL="290513"/>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Luôn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luôn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điệp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chức</a:t>
            </a:r>
            <a:r>
              <a:rPr lang="en-US" sz="2000" dirty="0">
                <a:solidFill>
                  <a:schemeClr val="bg1"/>
                </a:solidFill>
                <a:latin typeface="Times New Roman" panose="02020603050405020304" pitchFamily="18" charset="0"/>
                <a:cs typeface="Times New Roman" panose="02020603050405020304" pitchFamily="18" charset="0"/>
              </a:rPr>
              <a:t>.</a:t>
            </a:r>
          </a:p>
          <a:p>
            <a:pPr marL="290513"/>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hưởng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đình</a:t>
            </a:r>
            <a:r>
              <a:rPr lang="en-US" sz="2000" dirty="0">
                <a:solidFill>
                  <a:schemeClr val="bg1"/>
                </a:solidFill>
                <a:latin typeface="Times New Roman" panose="02020603050405020304" pitchFamily="18" charset="0"/>
                <a:cs typeface="Times New Roman" panose="02020603050405020304" pitchFamily="18" charset="0"/>
              </a:rPr>
              <a:t>.</a:t>
            </a:r>
          </a:p>
          <a:p>
            <a:pPr marL="290513" marR="255905" algn="just">
              <a:lnSpc>
                <a:spcPct val="150000"/>
              </a:lnSpc>
            </a:pP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5072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49203"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VI. HƯỚNG DẪN SỬ DỤNG MẠNG XÃ HỘI AN TOÀN</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5313" y="1129593"/>
            <a:ext cx="10276116" cy="4191981"/>
          </a:xfrm>
          <a:prstGeom prst="rect">
            <a:avLst/>
          </a:prstGeom>
        </p:spPr>
        <p:txBody>
          <a:bodyPr wrap="square">
            <a:spAutoFit/>
          </a:bodyPr>
          <a:lstStyle/>
          <a:p>
            <a:pPr marL="347663"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Làm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sao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bảo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vệ</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bản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thân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hội</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347663" algn="just">
              <a:lnSpc>
                <a:spcPct val="150000"/>
              </a:lnSpc>
            </a:pP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Luôn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ghi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nhớ</a:t>
            </a:r>
            <a:r>
              <a:rPr lang="fr-FR" sz="2000" dirty="0">
                <a:solidFill>
                  <a:schemeClr val="bg1"/>
                </a:solidFill>
                <a:latin typeface="Times New Roman" panose="02020603050405020304" pitchFamily="18" charset="0"/>
                <a:cs typeface="Times New Roman" panose="02020603050405020304" pitchFamily="18" charset="0"/>
              </a:rPr>
              <a:t>, Internet là </a:t>
            </a:r>
            <a:r>
              <a:rPr lang="fr-FR" sz="2000" dirty="0" err="1">
                <a:solidFill>
                  <a:schemeClr val="bg1"/>
                </a:solidFill>
                <a:latin typeface="Times New Roman" panose="02020603050405020304" pitchFamily="18" charset="0"/>
                <a:cs typeface="Times New Roman" panose="02020603050405020304" pitchFamily="18" charset="0"/>
              </a:rPr>
              <a:t>một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mạng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công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cộng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Chỉ</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đưa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những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lên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mạng</a:t>
            </a:r>
            <a:r>
              <a:rPr lang="fr-FR" sz="2000" dirty="0">
                <a:solidFill>
                  <a:schemeClr val="bg1"/>
                </a:solidFill>
                <a:latin typeface="Times New Roman" panose="02020603050405020304" pitchFamily="18" charset="0"/>
                <a:cs typeface="Times New Roman" panose="02020603050405020304" pitchFamily="18" charset="0"/>
              </a:rPr>
              <a:t> khi </a:t>
            </a:r>
            <a:r>
              <a:rPr lang="fr-FR" sz="2000" dirty="0" err="1">
                <a:solidFill>
                  <a:schemeClr val="bg1"/>
                </a:solidFill>
                <a:latin typeface="Times New Roman" panose="02020603050405020304" pitchFamily="18" charset="0"/>
                <a:cs typeface="Times New Roman" panose="02020603050405020304" pitchFamily="18" charset="0"/>
              </a:rPr>
              <a:t>mình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thấy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thoải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mái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mọi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người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có</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đọc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xem</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được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những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này</a:t>
            </a:r>
            <a:r>
              <a:rPr lang="fr-FR" sz="2000" dirty="0">
                <a:solidFill>
                  <a:schemeClr val="bg1"/>
                </a:solidFill>
                <a:latin typeface="Times New Roman" panose="02020603050405020304" pitchFamily="18" charset="0"/>
                <a:cs typeface="Times New Roman" panose="02020603050405020304" pitchFamily="18" charset="0"/>
              </a:rPr>
              <a:t>. Khi </a:t>
            </a:r>
            <a:r>
              <a:rPr lang="fr-FR" sz="2000" dirty="0" err="1">
                <a:solidFill>
                  <a:schemeClr val="bg1"/>
                </a:solidFill>
                <a:latin typeface="Times New Roman" panose="02020603050405020304" pitchFamily="18" charset="0"/>
                <a:cs typeface="Times New Roman" panose="02020603050405020304" pitchFamily="18" charset="0"/>
              </a:rPr>
              <a:t>công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khai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cá</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nhân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của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mình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trên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mạng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xã</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hội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người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sử</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dụng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cần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định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những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thành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viên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khác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trên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mạng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xã</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hội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và</a:t>
            </a:r>
            <a:r>
              <a:rPr lang="fr-FR" sz="2000" dirty="0">
                <a:solidFill>
                  <a:schemeClr val="bg1"/>
                </a:solidFill>
                <a:latin typeface="Times New Roman" panose="02020603050405020304" pitchFamily="18" charset="0"/>
                <a:cs typeface="Times New Roman" panose="02020603050405020304" pitchFamily="18" charset="0"/>
              </a:rPr>
              <a:t> Internet </a:t>
            </a:r>
            <a:r>
              <a:rPr lang="fr-FR" sz="2000" dirty="0" err="1">
                <a:solidFill>
                  <a:schemeClr val="bg1"/>
                </a:solidFill>
                <a:latin typeface="Times New Roman" panose="02020603050405020304" pitchFamily="18" charset="0"/>
                <a:cs typeface="Times New Roman" panose="02020603050405020304" pitchFamily="18" charset="0"/>
              </a:rPr>
              <a:t>đều</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có</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lấy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được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những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này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cả</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trường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hợp</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những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này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đã</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được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xoá</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chỉnh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sửa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thì</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bản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lưu</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có</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tồn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tại</a:t>
            </a:r>
            <a:r>
              <a:rPr lang="fr-FR" sz="2000" dirty="0">
                <a:solidFill>
                  <a:schemeClr val="bg1"/>
                </a:solidFill>
                <a:latin typeface="Times New Roman" panose="02020603050405020304" pitchFamily="18" charset="0"/>
                <a:cs typeface="Times New Roman" panose="02020603050405020304" pitchFamily="18" charset="0"/>
              </a:rPr>
              <a:t> ở </a:t>
            </a:r>
            <a:r>
              <a:rPr lang="fr-FR" sz="2000" dirty="0" err="1">
                <a:solidFill>
                  <a:schemeClr val="bg1"/>
                </a:solidFill>
                <a:latin typeface="Times New Roman" panose="02020603050405020304" pitchFamily="18" charset="0"/>
                <a:cs typeface="Times New Roman" panose="02020603050405020304" pitchFamily="18" charset="0"/>
              </a:rPr>
              <a:t>máy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tính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của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người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sử</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dụng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khác</a:t>
            </a:r>
            <a:r>
              <a:rPr lang="fr-FR" sz="2000" dirty="0">
                <a:solidFill>
                  <a:schemeClr val="bg1"/>
                </a:solidFill>
                <a:latin typeface="Times New Roman" panose="02020603050405020304" pitchFamily="18" charset="0"/>
                <a:cs typeface="Times New Roman" panose="02020603050405020304" pitchFamily="18" charset="0"/>
              </a:rPr>
              <a:t>. Do </a:t>
            </a:r>
            <a:r>
              <a:rPr lang="fr-FR" sz="2000" dirty="0" err="1">
                <a:solidFill>
                  <a:schemeClr val="bg1"/>
                </a:solidFill>
                <a:latin typeface="Times New Roman" panose="02020603050405020304" pitchFamily="18" charset="0"/>
                <a:cs typeface="Times New Roman" panose="02020603050405020304" pitchFamily="18" charset="0"/>
              </a:rPr>
              <a:t>vậy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người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sử</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dụng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cần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giới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hạn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lượng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cá</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nhân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mà</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mình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cung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cấp</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lên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mạng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xã</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hội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cố</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gắng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hạn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chế</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công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khai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có</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tính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liên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kết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xấu</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chuỗi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với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nhau</a:t>
            </a:r>
            <a:r>
              <a:rPr lang="fr-FR" sz="2000"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347663" marR="255905" algn="just">
              <a:lnSpc>
                <a:spcPct val="150000"/>
              </a:lnSpc>
            </a:pP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42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9004" y="4971526"/>
            <a:ext cx="1709510" cy="158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910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54276"/>
                                        </p:tgtEl>
                                        <p:attrNameLst>
                                          <p:attrName>style.visibility</p:attrName>
                                        </p:attrNameLst>
                                      </p:cBhvr>
                                      <p:to>
                                        <p:strVal val="visible"/>
                                      </p:to>
                                    </p:set>
                                    <p:animEffect transition="in" filter="fade">
                                      <p:cBhvr>
                                        <p:cTn id="19"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53300"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VI. HƯỚNG DẪN SỬ DỤNG MẠNG XÃ HỘI AN TOÀN</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5313" y="1129593"/>
            <a:ext cx="10276116" cy="2400657"/>
          </a:xfrm>
          <a:prstGeom prst="rect">
            <a:avLst/>
          </a:prstGeom>
        </p:spPr>
        <p:txBody>
          <a:bodyPr wrap="square">
            <a:spAutoFit/>
          </a:bodyPr>
          <a:lstStyle/>
          <a:p>
            <a:pPr marL="344488">
              <a:lnSpc>
                <a:spcPct val="150000"/>
              </a:lnSpc>
            </a:pPr>
            <a:r>
              <a:rPr lang="fr-FR" sz="2000" b="1" dirty="0" err="1">
                <a:solidFill>
                  <a:schemeClr val="bg1"/>
                </a:solidFill>
                <a:latin typeface="Times New Roman" panose="02020603050405020304" pitchFamily="18" charset="0"/>
                <a:cs typeface="Times New Roman" panose="02020603050405020304" pitchFamily="18" charset="0"/>
              </a:rPr>
              <a:t>Hướng</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dẫn</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thiết</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lập</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chế</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độ</a:t>
            </a:r>
            <a:r>
              <a:rPr lang="fr-FR" sz="2000" b="1" dirty="0">
                <a:solidFill>
                  <a:schemeClr val="bg1"/>
                </a:solidFill>
                <a:latin typeface="Times New Roman" panose="02020603050405020304" pitchFamily="18" charset="0"/>
                <a:cs typeface="Times New Roman" panose="02020603050405020304" pitchFamily="18" charset="0"/>
              </a:rPr>
              <a:t> an </a:t>
            </a:r>
            <a:r>
              <a:rPr lang="fr-FR" sz="2000" b="1" dirty="0" err="1">
                <a:solidFill>
                  <a:schemeClr val="bg1"/>
                </a:solidFill>
                <a:latin typeface="Times New Roman" panose="02020603050405020304" pitchFamily="18" charset="0"/>
                <a:cs typeface="Times New Roman" panose="02020603050405020304" pitchFamily="18" charset="0"/>
              </a:rPr>
              <a:t>toàn</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cho</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tài</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khoản</a:t>
            </a:r>
            <a:r>
              <a:rPr lang="fr-FR" sz="2000" b="1" dirty="0">
                <a:solidFill>
                  <a:schemeClr val="bg1"/>
                </a:solidFill>
                <a:latin typeface="Times New Roman" panose="02020603050405020304" pitchFamily="18" charset="0"/>
                <a:cs typeface="Times New Roman" panose="02020603050405020304" pitchFamily="18" charset="0"/>
              </a:rPr>
              <a:t> Facebook</a:t>
            </a:r>
            <a:endParaRPr lang="en-US" sz="2000" dirty="0">
              <a:solidFill>
                <a:schemeClr val="bg1"/>
              </a:solidFill>
              <a:latin typeface="Times New Roman" panose="02020603050405020304" pitchFamily="18" charset="0"/>
              <a:cs typeface="Times New Roman" panose="02020603050405020304" pitchFamily="18" charset="0"/>
            </a:endParaRPr>
          </a:p>
          <a:p>
            <a:pPr marL="344488">
              <a:lnSpc>
                <a:spcPct val="150000"/>
              </a:lnSpc>
            </a:pP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mục</a:t>
            </a:r>
            <a:r>
              <a:rPr lang="fr-FR" sz="2000" dirty="0">
                <a:solidFill>
                  <a:schemeClr val="bg1"/>
                </a:solidFill>
                <a:latin typeface="Times New Roman" panose="02020603050405020304" pitchFamily="18" charset="0"/>
                <a:cs typeface="Times New Roman" panose="02020603050405020304" pitchFamily="18" charset="0"/>
              </a:rPr>
              <a:t>  (1) </a:t>
            </a:r>
            <a:r>
              <a:rPr lang="fr-FR" sz="2000" dirty="0" err="1">
                <a:solidFill>
                  <a:schemeClr val="bg1"/>
                </a:solidFill>
                <a:latin typeface="Times New Roman" panose="02020603050405020304" pitchFamily="18" charset="0"/>
                <a:cs typeface="Times New Roman" panose="02020603050405020304" pitchFamily="18" charset="0"/>
              </a:rPr>
              <a:t>Quyền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riêng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tư</a:t>
            </a:r>
            <a:r>
              <a:rPr lang="fr-FR" sz="2000" dirty="0">
                <a:solidFill>
                  <a:schemeClr val="bg1"/>
                </a:solidFill>
                <a:latin typeface="Times New Roman" panose="02020603050405020304" pitchFamily="18" charset="0"/>
                <a:cs typeface="Times New Roman" panose="02020603050405020304" pitchFamily="18" charset="0"/>
              </a:rPr>
              <a:t>, (2) </a:t>
            </a:r>
            <a:r>
              <a:rPr lang="fr-FR" sz="2000" dirty="0" err="1">
                <a:solidFill>
                  <a:schemeClr val="bg1"/>
                </a:solidFill>
                <a:latin typeface="Times New Roman" panose="02020603050405020304" pitchFamily="18" charset="0"/>
                <a:cs typeface="Times New Roman" panose="02020603050405020304" pitchFamily="18" charset="0"/>
              </a:rPr>
              <a:t>Dòng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gian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và</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gắn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thẻ</a:t>
            </a:r>
            <a:r>
              <a:rPr lang="fr-FR" sz="2000" dirty="0">
                <a:solidFill>
                  <a:schemeClr val="bg1"/>
                </a:solidFill>
                <a:latin typeface="Times New Roman" panose="02020603050405020304" pitchFamily="18" charset="0"/>
                <a:cs typeface="Times New Roman" panose="02020603050405020304" pitchFamily="18" charset="0"/>
              </a:rPr>
              <a:t>, (3) </a:t>
            </a:r>
            <a:r>
              <a:rPr lang="fr-FR" sz="2000" dirty="0" err="1">
                <a:solidFill>
                  <a:schemeClr val="bg1"/>
                </a:solidFill>
                <a:latin typeface="Times New Roman" panose="02020603050405020304" pitchFamily="18" charset="0"/>
                <a:cs typeface="Times New Roman" panose="02020603050405020304" pitchFamily="18" charset="0"/>
              </a:rPr>
              <a:t>Bảo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mật</a:t>
            </a:r>
            <a:r>
              <a:rPr lang="fr-FR" sz="2000" dirty="0">
                <a:solidFill>
                  <a:schemeClr val="bg1"/>
                </a:solidFill>
                <a:latin typeface="Times New Roman" panose="02020603050405020304" pitchFamily="18" charset="0"/>
                <a:cs typeface="Times New Roman" panose="02020603050405020304" pitchFamily="18" charset="0"/>
              </a:rPr>
              <a:t>, (4) </a:t>
            </a:r>
            <a:r>
              <a:rPr lang="fr-FR" sz="2000" dirty="0" err="1">
                <a:solidFill>
                  <a:schemeClr val="bg1"/>
                </a:solidFill>
                <a:latin typeface="Times New Roman" panose="02020603050405020304" pitchFamily="18" charset="0"/>
                <a:cs typeface="Times New Roman" panose="02020603050405020304" pitchFamily="18" charset="0"/>
              </a:rPr>
              <a:t>Quảng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đều</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chứa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tùy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chỉnh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liên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quan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tới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cá</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nhân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Sử</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dụng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tùy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chỉnh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này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tăng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cường</a:t>
            </a:r>
            <a:r>
              <a:rPr lang="fr-FR" sz="2000" dirty="0">
                <a:solidFill>
                  <a:schemeClr val="bg1"/>
                </a:solidFill>
                <a:latin typeface="Times New Roman" panose="02020603050405020304" pitchFamily="18" charset="0"/>
                <a:cs typeface="Times New Roman" panose="02020603050405020304" pitchFamily="18" charset="0"/>
              </a:rPr>
              <a:t> an </a:t>
            </a:r>
            <a:r>
              <a:rPr lang="fr-FR" sz="2000" dirty="0" err="1">
                <a:solidFill>
                  <a:schemeClr val="bg1"/>
                </a:solidFill>
                <a:latin typeface="Times New Roman" panose="02020603050405020304" pitchFamily="18" charset="0"/>
                <a:cs typeface="Times New Roman" panose="02020603050405020304" pitchFamily="18" charset="0"/>
              </a:rPr>
              <a:t>toàn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tài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khoản</a:t>
            </a:r>
            <a:r>
              <a:rPr lang="fr-FR" sz="2000" dirty="0">
                <a:solidFill>
                  <a:schemeClr val="bg1"/>
                </a:solidFill>
                <a:latin typeface="Times New Roman" panose="02020603050405020304" pitchFamily="18" charset="0"/>
                <a:cs typeface="Times New Roman" panose="02020603050405020304" pitchFamily="18" charset="0"/>
              </a:rPr>
              <a:t> Facebook </a:t>
            </a:r>
            <a:endParaRPr lang="en-US" sz="2000" dirty="0">
              <a:solidFill>
                <a:schemeClr val="bg1"/>
              </a:solidFill>
              <a:latin typeface="Times New Roman" panose="02020603050405020304" pitchFamily="18" charset="0"/>
              <a:cs typeface="Times New Roman" panose="02020603050405020304" pitchFamily="18" charset="0"/>
            </a:endParaRPr>
          </a:p>
          <a:p>
            <a:pPr marL="344488"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5326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5359" y="2657475"/>
            <a:ext cx="34194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971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54323"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VI. HƯỚNG DẪN SỬ DỤNG MẠNG XÃ HỘI AN TOÀN</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5313" y="1129593"/>
            <a:ext cx="10276116" cy="2400657"/>
          </a:xfrm>
          <a:prstGeom prst="rect">
            <a:avLst/>
          </a:prstGeom>
        </p:spPr>
        <p:txBody>
          <a:bodyPr wrap="square">
            <a:spAutoFit/>
          </a:bodyPr>
          <a:lstStyle/>
          <a:p>
            <a:pPr marL="344488" algn="just">
              <a:lnSpc>
                <a:spcPct val="150000"/>
              </a:lnSpc>
            </a:pPr>
            <a:r>
              <a:rPr lang="fr-FR" sz="2000" b="1" dirty="0" err="1">
                <a:solidFill>
                  <a:schemeClr val="bg1"/>
                </a:solidFill>
                <a:latin typeface="Times New Roman" panose="02020603050405020304" pitchFamily="18" charset="0"/>
                <a:cs typeface="Times New Roman" panose="02020603050405020304" pitchFamily="18" charset="0"/>
              </a:rPr>
              <a:t>Hướng</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dẫn</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thiết</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lập</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chế</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độ</a:t>
            </a:r>
            <a:r>
              <a:rPr lang="fr-FR" sz="2000" b="1" dirty="0">
                <a:solidFill>
                  <a:schemeClr val="bg1"/>
                </a:solidFill>
                <a:latin typeface="Times New Roman" panose="02020603050405020304" pitchFamily="18" charset="0"/>
                <a:cs typeface="Times New Roman" panose="02020603050405020304" pitchFamily="18" charset="0"/>
              </a:rPr>
              <a:t> an </a:t>
            </a:r>
            <a:r>
              <a:rPr lang="fr-FR" sz="2000" b="1" dirty="0" err="1">
                <a:solidFill>
                  <a:schemeClr val="bg1"/>
                </a:solidFill>
                <a:latin typeface="Times New Roman" panose="02020603050405020304" pitchFamily="18" charset="0"/>
                <a:cs typeface="Times New Roman" panose="02020603050405020304" pitchFamily="18" charset="0"/>
              </a:rPr>
              <a:t>toàn</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cho</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tài</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khoản</a:t>
            </a:r>
            <a:r>
              <a:rPr lang="fr-FR" sz="2000" b="1" dirty="0">
                <a:solidFill>
                  <a:schemeClr val="bg1"/>
                </a:solidFill>
                <a:latin typeface="Times New Roman" panose="02020603050405020304" pitchFamily="18" charset="0"/>
                <a:cs typeface="Times New Roman" panose="02020603050405020304" pitchFamily="18" charset="0"/>
              </a:rPr>
              <a:t> Facebook</a:t>
            </a:r>
            <a:endParaRPr lang="en-US" sz="2000" dirty="0">
              <a:solidFill>
                <a:schemeClr val="bg1"/>
              </a:solidFill>
              <a:latin typeface="Times New Roman" panose="02020603050405020304" pitchFamily="18" charset="0"/>
              <a:cs typeface="Times New Roman" panose="02020603050405020304" pitchFamily="18" charset="0"/>
            </a:endParaRPr>
          </a:p>
          <a:p>
            <a:pPr marL="344488" algn="just">
              <a:lnSpc>
                <a:spcPct val="150000"/>
              </a:lnSpc>
            </a:pPr>
            <a:r>
              <a:rPr lang="fr-FR" sz="2000" dirty="0">
                <a:solidFill>
                  <a:schemeClr val="bg1"/>
                </a:solidFill>
                <a:latin typeface="Times New Roman" panose="02020603050405020304" pitchFamily="18" charset="0"/>
                <a:cs typeface="Times New Roman" panose="02020603050405020304" pitchFamily="18" charset="0"/>
              </a:rPr>
              <a:t>1. </a:t>
            </a:r>
            <a:r>
              <a:rPr lang="fr-FR" sz="2000" dirty="0" err="1">
                <a:solidFill>
                  <a:schemeClr val="bg1"/>
                </a:solidFill>
                <a:latin typeface="Times New Roman" panose="02020603050405020304" pitchFamily="18" charset="0"/>
                <a:cs typeface="Times New Roman" panose="02020603050405020304" pitchFamily="18" charset="0"/>
              </a:rPr>
              <a:t>Trong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phần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Quyền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riêng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tư</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giới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hạn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người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xem</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bài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viết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trong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tương</a:t>
            </a:r>
            <a:r>
              <a:rPr lang="fr-FR" sz="2000" dirty="0">
                <a:solidFill>
                  <a:schemeClr val="bg1"/>
                </a:solidFill>
                <a:latin typeface="Times New Roman" panose="02020603050405020304" pitchFamily="18" charset="0"/>
                <a:cs typeface="Times New Roman" panose="02020603050405020304" pitchFamily="18" charset="0"/>
              </a:rPr>
              <a:t> lai </a:t>
            </a:r>
            <a:r>
              <a:rPr lang="fr-FR" sz="2000" dirty="0" err="1">
                <a:solidFill>
                  <a:schemeClr val="bg1"/>
                </a:solidFill>
                <a:latin typeface="Times New Roman" panose="02020603050405020304" pitchFamily="18" charset="0"/>
                <a:cs typeface="Times New Roman" panose="02020603050405020304" pitchFamily="18" charset="0"/>
              </a:rPr>
              <a:t>tại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phần</a:t>
            </a:r>
            <a:r>
              <a:rPr lang="fr-FR" sz="2000" dirty="0">
                <a:solidFill>
                  <a:schemeClr val="bg1"/>
                </a:solidFill>
                <a:latin typeface="Times New Roman" panose="02020603050405020304" pitchFamily="18" charset="0"/>
                <a:cs typeface="Times New Roman" panose="02020603050405020304" pitchFamily="18" charset="0"/>
              </a:rPr>
              <a:t> “Ai </a:t>
            </a:r>
            <a:r>
              <a:rPr lang="fr-FR" sz="2000" dirty="0" err="1">
                <a:solidFill>
                  <a:schemeClr val="bg1"/>
                </a:solidFill>
                <a:latin typeface="Times New Roman" panose="02020603050405020304" pitchFamily="18" charset="0"/>
                <a:cs typeface="Times New Roman" panose="02020603050405020304" pitchFamily="18" charset="0"/>
              </a:rPr>
              <a:t>có</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thấy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bài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đăng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sau</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này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của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bạn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Kiểm</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tra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hoạt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động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của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tài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khoản</a:t>
            </a:r>
            <a:r>
              <a:rPr lang="fr-FR" sz="2000" dirty="0">
                <a:solidFill>
                  <a:schemeClr val="bg1"/>
                </a:solidFill>
                <a:latin typeface="Times New Roman" panose="02020603050405020304" pitchFamily="18" charset="0"/>
                <a:cs typeface="Times New Roman" panose="02020603050405020304" pitchFamily="18" charset="0"/>
              </a:rPr>
              <a:t> Facebook </a:t>
            </a:r>
            <a:r>
              <a:rPr lang="fr-FR" sz="2000" dirty="0" err="1">
                <a:solidFill>
                  <a:schemeClr val="bg1"/>
                </a:solidFill>
                <a:latin typeface="Times New Roman" panose="02020603050405020304" pitchFamily="18" charset="0"/>
                <a:cs typeface="Times New Roman" panose="02020603050405020304" pitchFamily="18" charset="0"/>
              </a:rPr>
              <a:t>tại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mục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Sử</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dụng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nhật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ký</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hoạt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động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Ẩn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bài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viết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nhân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tại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dòng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gian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hoặc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thiết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lập</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chế</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độ</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chỉ</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phép</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Bạn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bè</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đọc</a:t>
            </a:r>
            <a:r>
              <a:rPr lang="fr-FR" sz="2000"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593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476" y="3137711"/>
            <a:ext cx="6485980" cy="325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766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59394"/>
                                        </p:tgtEl>
                                        <p:attrNameLst>
                                          <p:attrName>style.visibility</p:attrName>
                                        </p:attrNameLst>
                                      </p:cBhvr>
                                      <p:to>
                                        <p:strVal val="visible"/>
                                      </p:to>
                                    </p:set>
                                    <p:animEffect transition="in" filter="fade">
                                      <p:cBhvr>
                                        <p:cTn id="19"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55347"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VI. HƯỚNG DẪN SỬ DỤNG MẠNG XÃ HỘI AN TOÀN</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5313" y="1129593"/>
            <a:ext cx="10276116" cy="1938992"/>
          </a:xfrm>
          <a:prstGeom prst="rect">
            <a:avLst/>
          </a:prstGeom>
        </p:spPr>
        <p:txBody>
          <a:bodyPr wrap="square">
            <a:spAutoFit/>
          </a:bodyPr>
          <a:lstStyle/>
          <a:p>
            <a:pPr marL="344488" algn="just">
              <a:lnSpc>
                <a:spcPct val="150000"/>
              </a:lnSpc>
            </a:pPr>
            <a:r>
              <a:rPr lang="fr-FR" sz="2000" b="1" dirty="0" err="1">
                <a:solidFill>
                  <a:schemeClr val="bg1"/>
                </a:solidFill>
                <a:latin typeface="Times New Roman" panose="02020603050405020304" pitchFamily="18" charset="0"/>
                <a:cs typeface="Times New Roman" panose="02020603050405020304" pitchFamily="18" charset="0"/>
              </a:rPr>
              <a:t>Hướng</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dẫn</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thiết</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lập</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chế</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độ</a:t>
            </a:r>
            <a:r>
              <a:rPr lang="fr-FR" sz="2000" b="1" dirty="0">
                <a:solidFill>
                  <a:schemeClr val="bg1"/>
                </a:solidFill>
                <a:latin typeface="Times New Roman" panose="02020603050405020304" pitchFamily="18" charset="0"/>
                <a:cs typeface="Times New Roman" panose="02020603050405020304" pitchFamily="18" charset="0"/>
              </a:rPr>
              <a:t> an </a:t>
            </a:r>
            <a:r>
              <a:rPr lang="fr-FR" sz="2000" b="1" dirty="0" err="1">
                <a:solidFill>
                  <a:schemeClr val="bg1"/>
                </a:solidFill>
                <a:latin typeface="Times New Roman" panose="02020603050405020304" pitchFamily="18" charset="0"/>
                <a:cs typeface="Times New Roman" panose="02020603050405020304" pitchFamily="18" charset="0"/>
              </a:rPr>
              <a:t>toàn</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cho</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tài</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khoản</a:t>
            </a:r>
            <a:r>
              <a:rPr lang="fr-FR" sz="2000" b="1" dirty="0">
                <a:solidFill>
                  <a:schemeClr val="bg1"/>
                </a:solidFill>
                <a:latin typeface="Times New Roman" panose="02020603050405020304" pitchFamily="18" charset="0"/>
                <a:cs typeface="Times New Roman" panose="02020603050405020304" pitchFamily="18" charset="0"/>
              </a:rPr>
              <a:t> Facebook</a:t>
            </a:r>
          </a:p>
          <a:p>
            <a:pPr marL="344488" algn="just">
              <a:lnSpc>
                <a:spcPct val="150000"/>
              </a:lnSpc>
            </a:pPr>
            <a:r>
              <a:rPr lang="fr-FR" sz="2000" dirty="0">
                <a:solidFill>
                  <a:schemeClr val="bg1"/>
                </a:solidFill>
                <a:latin typeface="Times New Roman" panose="02020603050405020304" pitchFamily="18" charset="0"/>
                <a:cs typeface="Times New Roman" panose="02020603050405020304" pitchFamily="18" charset="0"/>
              </a:rPr>
              <a:t>2. Click </a:t>
            </a:r>
            <a:r>
              <a:rPr lang="fr-FR" sz="2000" dirty="0" err="1">
                <a:solidFill>
                  <a:schemeClr val="bg1"/>
                </a:solidFill>
                <a:latin typeface="Times New Roman" panose="02020603050405020304" pitchFamily="18" charset="0"/>
                <a:cs typeface="Times New Roman" panose="02020603050405020304" pitchFamily="18" charset="0"/>
              </a:rPr>
              <a:t>vào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Dòng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gian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và</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gắn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thẻ</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Xem</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với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tư</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cách</a:t>
            </a:r>
            <a:r>
              <a:rPr lang="fr-FR" sz="2000" dirty="0">
                <a:solidFill>
                  <a:schemeClr val="bg1"/>
                </a:solidFill>
                <a:latin typeface="Times New Roman" panose="02020603050405020304" pitchFamily="18" charset="0"/>
                <a:cs typeface="Times New Roman" panose="02020603050405020304" pitchFamily="18" charset="0"/>
              </a:rPr>
              <a:t> là” </a:t>
            </a:r>
            <a:r>
              <a:rPr lang="fr-FR" sz="2000" dirty="0" err="1">
                <a:solidFill>
                  <a:schemeClr val="bg1"/>
                </a:solidFill>
                <a:latin typeface="Times New Roman" panose="02020603050405020304" pitchFamily="18" charset="0"/>
                <a:cs typeface="Times New Roman" panose="02020603050405020304" pitchFamily="18" charset="0"/>
              </a:rPr>
              <a:t>để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thấy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được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những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thông</a:t>
            </a:r>
            <a:r>
              <a:rPr lang="fr-FR" sz="2000" dirty="0">
                <a:solidFill>
                  <a:schemeClr val="bg1"/>
                </a:solidFill>
                <a:latin typeface="Times New Roman" panose="02020603050405020304" pitchFamily="18" charset="0"/>
                <a:cs typeface="Times New Roman" panose="02020603050405020304" pitchFamily="18" charset="0"/>
              </a:rPr>
              <a:t> tin </a:t>
            </a:r>
            <a:r>
              <a:rPr lang="fr-FR" sz="2000" dirty="0" err="1">
                <a:solidFill>
                  <a:schemeClr val="bg1"/>
                </a:solidFill>
                <a:latin typeface="Times New Roman" panose="02020603050405020304" pitchFamily="18" charset="0"/>
                <a:cs typeface="Times New Roman" panose="02020603050405020304" pitchFamily="18" charset="0"/>
              </a:rPr>
              <a:t>cá</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nhân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của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mình</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hiển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thị</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với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Bạn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bè</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người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lạ</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trên</a:t>
            </a:r>
            <a:r>
              <a:rPr lang="fr-FR" sz="2000" dirty="0">
                <a:solidFill>
                  <a:schemeClr val="bg1"/>
                </a:solidFill>
                <a:latin typeface="Times New Roman" panose="02020603050405020304" pitchFamily="18" charset="0"/>
                <a:cs typeface="Times New Roman" panose="02020603050405020304" pitchFamily="18" charset="0"/>
              </a:rPr>
              <a:t> Facebook </a:t>
            </a:r>
            <a:r>
              <a:rPr lang="fr-FR" sz="2000" dirty="0" err="1">
                <a:solidFill>
                  <a:schemeClr val="bg1"/>
                </a:solidFill>
                <a:latin typeface="Times New Roman" panose="02020603050405020304" pitchFamily="18" charset="0"/>
                <a:cs typeface="Times New Roman" panose="02020603050405020304" pitchFamily="18" charset="0"/>
              </a:rPr>
              <a:t>như</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thế</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nào</a:t>
            </a:r>
            <a:r>
              <a:rPr lang="fr-FR" sz="2000"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344488"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604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2591" y="2673803"/>
            <a:ext cx="9240837" cy="361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161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0418"/>
                                        </p:tgtEl>
                                        <p:attrNameLst>
                                          <p:attrName>style.visibility</p:attrName>
                                        </p:attrNameLst>
                                      </p:cBhvr>
                                      <p:to>
                                        <p:strVal val="visible"/>
                                      </p:to>
                                    </p:set>
                                    <p:animEffect transition="in" filter="fade">
                                      <p:cBhvr>
                                        <p:cTn id="1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56372"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090838" cy="923330"/>
          </a:xfrm>
          <a:prstGeom prst="rect">
            <a:avLst/>
          </a:prstGeom>
          <a:noFill/>
        </p:spPr>
        <p:txBody>
          <a:bodyPr wrap="square" rtlCol="0">
            <a:spAutoFit/>
          </a:bodyPr>
          <a:lstStyle/>
          <a:p>
            <a:pPr algn="just"/>
            <a:r>
              <a:rPr lang="en-US" sz="2600" b="1" dirty="0">
                <a:solidFill>
                  <a:schemeClr val="bg1"/>
                </a:solidFill>
                <a:latin typeface="Times New Roman" panose="02020603050405020304" pitchFamily="18" charset="0"/>
                <a:cs typeface="Times New Roman" panose="02020603050405020304" pitchFamily="18" charset="0"/>
              </a:rPr>
              <a:t>VI. HƯỚNG DẪN SỬ DỤNG MẠNG XÃ HỘI AN TOÀN</a:t>
            </a:r>
            <a:endParaRPr lang="en-US" sz="2600" dirty="0">
              <a:solidFill>
                <a:schemeClr val="bg1"/>
              </a:solidFill>
              <a:latin typeface="Times New Roman" panose="02020603050405020304" pitchFamily="18" charset="0"/>
              <a:cs typeface="Times New Roman" panose="02020603050405020304" pitchFamily="18" charset="0"/>
            </a:endParaRPr>
          </a:p>
          <a:p>
            <a:pPr algn="just"/>
            <a:endParaRPr lang="vi-VN" sz="26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5313" y="1129593"/>
            <a:ext cx="10276116" cy="2400657"/>
          </a:xfrm>
          <a:prstGeom prst="rect">
            <a:avLst/>
          </a:prstGeom>
        </p:spPr>
        <p:txBody>
          <a:bodyPr wrap="square">
            <a:spAutoFit/>
          </a:bodyPr>
          <a:lstStyle/>
          <a:p>
            <a:pPr marL="344488" algn="just">
              <a:lnSpc>
                <a:spcPct val="150000"/>
              </a:lnSpc>
            </a:pPr>
            <a:r>
              <a:rPr lang="fr-FR" sz="2000" b="1" dirty="0" err="1">
                <a:solidFill>
                  <a:schemeClr val="bg1"/>
                </a:solidFill>
                <a:latin typeface="Times New Roman" panose="02020603050405020304" pitchFamily="18" charset="0"/>
                <a:cs typeface="Times New Roman" panose="02020603050405020304" pitchFamily="18" charset="0"/>
              </a:rPr>
              <a:t>Hướng</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dẫn</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thiết</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lập</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chế</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độ</a:t>
            </a:r>
            <a:r>
              <a:rPr lang="fr-FR" sz="2000" b="1" dirty="0">
                <a:solidFill>
                  <a:schemeClr val="bg1"/>
                </a:solidFill>
                <a:latin typeface="Times New Roman" panose="02020603050405020304" pitchFamily="18" charset="0"/>
                <a:cs typeface="Times New Roman" panose="02020603050405020304" pitchFamily="18" charset="0"/>
              </a:rPr>
              <a:t> an </a:t>
            </a:r>
            <a:r>
              <a:rPr lang="fr-FR" sz="2000" b="1" dirty="0" err="1">
                <a:solidFill>
                  <a:schemeClr val="bg1"/>
                </a:solidFill>
                <a:latin typeface="Times New Roman" panose="02020603050405020304" pitchFamily="18" charset="0"/>
                <a:cs typeface="Times New Roman" panose="02020603050405020304" pitchFamily="18" charset="0"/>
              </a:rPr>
              <a:t>toàn</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cho</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tài</a:t>
            </a:r>
            <a:r>
              <a:rPr lang="fr-FR" sz="2000" b="1" dirty="0">
                <a:solidFill>
                  <a:schemeClr val="bg1"/>
                </a:solidFill>
                <a:latin typeface="Times New Roman" panose="02020603050405020304" pitchFamily="18" charset="0"/>
                <a:cs typeface="Times New Roman" panose="02020603050405020304" pitchFamily="18" charset="0"/>
              </a:rPr>
              <a:t> </a:t>
            </a:r>
            <a:r>
              <a:rPr lang="fr-FR" sz="2000" b="1" dirty="0" err="1">
                <a:solidFill>
                  <a:schemeClr val="bg1"/>
                </a:solidFill>
                <a:latin typeface="Times New Roman" panose="02020603050405020304" pitchFamily="18" charset="0"/>
                <a:cs typeface="Times New Roman" panose="02020603050405020304" pitchFamily="18" charset="0"/>
              </a:rPr>
              <a:t>khoản</a:t>
            </a:r>
            <a:r>
              <a:rPr lang="fr-FR" sz="2000" b="1" dirty="0">
                <a:solidFill>
                  <a:schemeClr val="bg1"/>
                </a:solidFill>
                <a:latin typeface="Times New Roman" panose="02020603050405020304" pitchFamily="18" charset="0"/>
                <a:cs typeface="Times New Roman" panose="02020603050405020304" pitchFamily="18" charset="0"/>
              </a:rPr>
              <a:t> Facebook</a:t>
            </a:r>
          </a:p>
          <a:p>
            <a:pPr marL="344488" algn="just">
              <a:lnSpc>
                <a:spcPct val="150000"/>
              </a:lnSpc>
            </a:pPr>
            <a:r>
              <a:rPr lang="fr-FR" sz="2000" dirty="0">
                <a:solidFill>
                  <a:schemeClr val="bg1"/>
                </a:solidFill>
                <a:latin typeface="Times New Roman" panose="02020603050405020304" pitchFamily="18" charset="0"/>
                <a:cs typeface="Times New Roman" panose="02020603050405020304" pitchFamily="18" charset="0"/>
              </a:rPr>
              <a:t>3. </a:t>
            </a:r>
            <a:r>
              <a:rPr lang="fr-FR" sz="2000" dirty="0" err="1">
                <a:solidFill>
                  <a:schemeClr val="bg1"/>
                </a:solidFill>
                <a:latin typeface="Times New Roman" panose="02020603050405020304" pitchFamily="18" charset="0"/>
                <a:cs typeface="Times New Roman" panose="02020603050405020304" pitchFamily="18" charset="0"/>
              </a:rPr>
              <a:t>Truy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cập</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Bảo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smtClean="0">
                <a:solidFill>
                  <a:schemeClr val="bg1"/>
                </a:solidFill>
                <a:latin typeface="Times New Roman" panose="02020603050405020304" pitchFamily="18" charset="0"/>
                <a:cs typeface="Times New Roman" panose="02020603050405020304" pitchFamily="18" charset="0"/>
              </a:rPr>
              <a:t>mật</a:t>
            </a:r>
            <a:r>
              <a:rPr lang="fr-FR" sz="2000" dirty="0">
                <a:solidFill>
                  <a:schemeClr val="bg1"/>
                </a:solidFill>
                <a:latin typeface="Times New Roman" panose="02020603050405020304" pitchFamily="18" charset="0"/>
                <a:cs typeface="Times New Roman" panose="02020603050405020304" pitchFamily="18" charset="0"/>
              </a:rPr>
              <a:t>:</a:t>
            </a:r>
            <a:r>
              <a:rPr lang="fr-FR" sz="2000" dirty="0" smtClean="0">
                <a:solidFill>
                  <a:schemeClr val="bg1"/>
                </a:solidFill>
                <a:latin typeface="Times New Roman" panose="02020603050405020304" pitchFamily="18" charset="0"/>
                <a:cs typeface="Times New Roman" panose="02020603050405020304" pitchFamily="18" charset="0"/>
              </a:rPr>
              <a:t> </a:t>
            </a:r>
            <a:r>
              <a:rPr lang="fr-FR" sz="2000" dirty="0">
                <a:solidFill>
                  <a:schemeClr val="bg1"/>
                </a:solidFill>
                <a:latin typeface="Times New Roman" panose="02020603050405020304" pitchFamily="18" charset="0"/>
                <a:cs typeface="Times New Roman" panose="02020603050405020304" pitchFamily="18" charset="0"/>
              </a:rPr>
              <a:t>“</a:t>
            </a:r>
            <a:r>
              <a:rPr lang="fr-FR" sz="2000" dirty="0" err="1">
                <a:solidFill>
                  <a:schemeClr val="bg1"/>
                </a:solidFill>
                <a:latin typeface="Times New Roman" panose="02020603050405020304" pitchFamily="18" charset="0"/>
                <a:cs typeface="Times New Roman" panose="02020603050405020304" pitchFamily="18" charset="0"/>
              </a:rPr>
              <a:t>Địa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điểm</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bạn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đã</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đăng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nhập</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xem</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xét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truy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cập</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đối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với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tài</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khoản</a:t>
            </a:r>
            <a:r>
              <a:rPr lang="fr-FR" sz="2000" dirty="0">
                <a:solidFill>
                  <a:schemeClr val="bg1"/>
                </a:solidFill>
                <a:latin typeface="Times New Roman" panose="02020603050405020304" pitchFamily="18" charset="0"/>
                <a:cs typeface="Times New Roman" panose="02020603050405020304" pitchFamily="18" charset="0"/>
              </a:rPr>
              <a:t> Facebook </a:t>
            </a:r>
            <a:r>
              <a:rPr lang="fr-FR" sz="2000" dirty="0" err="1">
                <a:solidFill>
                  <a:schemeClr val="bg1"/>
                </a:solidFill>
                <a:latin typeface="Times New Roman" panose="02020603050405020304" pitchFamily="18" charset="0"/>
                <a:cs typeface="Times New Roman" panose="02020603050405020304" pitchFamily="18" charset="0"/>
              </a:rPr>
              <a:t>của</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mình</a:t>
            </a:r>
            <a:r>
              <a:rPr lang="fr-FR" sz="2000" dirty="0">
                <a:solidFill>
                  <a:schemeClr val="bg1"/>
                </a:solidFill>
                <a:latin typeface="Times New Roman" panose="02020603050405020304" pitchFamily="18" charset="0"/>
                <a:cs typeface="Times New Roman" panose="02020603050405020304" pitchFamily="18" charset="0"/>
              </a:rPr>
              <a:t>. Khi </a:t>
            </a:r>
            <a:r>
              <a:rPr lang="fr-FR" sz="2000" dirty="0" err="1">
                <a:solidFill>
                  <a:schemeClr val="bg1"/>
                </a:solidFill>
                <a:latin typeface="Times New Roman" panose="02020603050405020304" pitchFamily="18" charset="0"/>
                <a:cs typeface="Times New Roman" panose="02020603050405020304" pitchFamily="18" charset="0"/>
              </a:rPr>
              <a:t>xuất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hiện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các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truy</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cập</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bất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thường</a:t>
            </a:r>
            <a:r>
              <a:rPr lang="fr-FR" sz="2000" dirty="0">
                <a:solidFill>
                  <a:schemeClr val="bg1"/>
                </a:solidFill>
                <a:latin typeface="Times New Roman" panose="02020603050405020304" pitchFamily="18" charset="0"/>
                <a:cs typeface="Times New Roman" panose="02020603050405020304" pitchFamily="18" charset="0"/>
              </a:rPr>
              <a:t>, click </a:t>
            </a:r>
            <a:r>
              <a:rPr lang="fr-FR" sz="2000" dirty="0" err="1">
                <a:solidFill>
                  <a:schemeClr val="bg1"/>
                </a:solidFill>
                <a:latin typeface="Times New Roman" panose="02020603050405020304" pitchFamily="18" charset="0"/>
                <a:cs typeface="Times New Roman" panose="02020603050405020304" pitchFamily="18" charset="0"/>
              </a:rPr>
              <a:t>vào</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kết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thúc</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hoạt</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động</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để</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ngăn</a:t>
            </a:r>
            <a:r>
              <a:rPr lang="fr-FR" sz="2000" dirty="0">
                <a:solidFill>
                  <a:schemeClr val="bg1"/>
                </a:solidFill>
                <a:latin typeface="Times New Roman" panose="02020603050405020304" pitchFamily="18" charset="0"/>
                <a:cs typeface="Times New Roman" panose="02020603050405020304" pitchFamily="18" charset="0"/>
              </a:rPr>
              <a:t> </a:t>
            </a:r>
            <a:r>
              <a:rPr lang="fr-FR" sz="2000" dirty="0" err="1">
                <a:solidFill>
                  <a:schemeClr val="bg1"/>
                </a:solidFill>
                <a:latin typeface="Times New Roman" panose="02020603050405020304" pitchFamily="18" charset="0"/>
                <a:cs typeface="Times New Roman" panose="02020603050405020304" pitchFamily="18" charset="0"/>
              </a:rPr>
              <a:t>chặn</a:t>
            </a:r>
            <a:r>
              <a:rPr lang="fr-FR" sz="2000"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a:p>
            <a:pPr marL="344488" algn="just">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56338"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1309" y="3117273"/>
            <a:ext cx="9296400" cy="27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995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58419"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0039" y="4400836"/>
            <a:ext cx="1128538" cy="75235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5830" y="3765924"/>
            <a:ext cx="2648302" cy="1754500"/>
          </a:xfrm>
          <a:prstGeom prst="rect">
            <a:avLst/>
          </a:prstGeom>
        </p:spPr>
      </p:pic>
      <p:sp>
        <p:nvSpPr>
          <p:cNvPr id="7" name="Rectangle 6"/>
          <p:cNvSpPr/>
          <p:nvPr/>
        </p:nvSpPr>
        <p:spPr>
          <a:xfrm>
            <a:off x="2596710" y="2403020"/>
            <a:ext cx="6960533"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THANK YOU</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81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669119198"/>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6195" name="Bitmap Image" r:id="rId4" imgW="2809524" imgH="2771429" progId="Paint.Picture">
                  <p:embed/>
                </p:oleObj>
              </mc:Choice>
              <mc:Fallback>
                <p:oleObj name="Bitmap Image" r:id="rId4" imgW="2809524" imgH="2771429" progId="Paint.Picture">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64578031"/>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101138" cy="89255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 CÁC BƯỚC THIẾT LẬP MÁY TÍNH MỚI AN TOÀN</a:t>
            </a:r>
            <a:endParaRPr lang="vi-VN" sz="2600" dirty="0">
              <a:solidFill>
                <a:schemeClr val="bg1"/>
              </a:solidFill>
              <a:latin typeface="Times New Roman" panose="02020603050405020304" pitchFamily="18" charset="0"/>
              <a:cs typeface="Times New Roman" panose="02020603050405020304" pitchFamily="18" charset="0"/>
            </a:endParaRPr>
          </a:p>
          <a:p>
            <a:endParaRPr lang="vi-VN" sz="2600" dirty="0">
              <a:solidFill>
                <a:schemeClr val="bg1"/>
              </a:solidFill>
              <a:latin typeface="Times New Roman" panose="02020603050405020304" pitchFamily="18" charset="0"/>
              <a:cs typeface="Times New Roman" panose="02020603050405020304" pitchFamily="18" charset="0"/>
            </a:endParaRPr>
          </a:p>
        </p:txBody>
      </p:sp>
      <p:sp>
        <p:nvSpPr>
          <p:cNvPr id="13" name="Rectangle 4"/>
          <p:cNvSpPr>
            <a:spLocks noChangeArrowheads="1"/>
          </p:cNvSpPr>
          <p:nvPr/>
        </p:nvSpPr>
        <p:spPr bwMode="auto">
          <a:xfrm>
            <a:off x="550298" y="158268"/>
            <a:ext cx="12103817" cy="600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2640" tIns="914112" rIns="1142640" bIns="914112"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Bước</a:t>
            </a:r>
            <a:r>
              <a:rPr lang="en-US" sz="2000" b="1" dirty="0">
                <a:solidFill>
                  <a:schemeClr val="bg1"/>
                </a:solidFill>
                <a:latin typeface="Times New Roman" panose="02020603050405020304" pitchFamily="18" charset="0"/>
                <a:cs typeface="Times New Roman" panose="02020603050405020304" pitchFamily="18" charset="0"/>
              </a:rPr>
              <a:t> 2: </a:t>
            </a:r>
            <a:r>
              <a:rPr lang="en-US" sz="2000" b="1" dirty="0" err="1">
                <a:solidFill>
                  <a:schemeClr val="bg1"/>
                </a:solidFill>
                <a:latin typeface="Times New Roman" panose="02020603050405020304" pitchFamily="18" charset="0"/>
                <a:cs typeface="Times New Roman" panose="02020603050405020304" pitchFamily="18" charset="0"/>
              </a:rPr>
              <a:t>Tháo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gỡ</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chương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trình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thiết</a:t>
            </a:r>
            <a:r>
              <a:rPr lang="en-US" sz="2000" b="1" dirty="0">
                <a:solidFill>
                  <a:schemeClr val="bg1"/>
                </a:solidFill>
                <a:latin typeface="Times New Roman" panose="02020603050405020304" pitchFamily="18" charset="0"/>
                <a:cs typeface="Times New Roman" panose="02020603050405020304" pitchFamily="18" charset="0"/>
              </a:rPr>
              <a:t>.</a:t>
            </a:r>
            <a:endParaRPr lang="vi-VN" sz="2000" b="1" dirty="0">
              <a:solidFill>
                <a:schemeClr val="bg1"/>
              </a:solidFill>
              <a:latin typeface="Times New Roman" panose="02020603050405020304" pitchFamily="18" charset="0"/>
              <a:cs typeface="Times New Roman" panose="02020603050405020304" pitchFamily="18" charset="0"/>
            </a:endParaRPr>
          </a:p>
          <a:p>
            <a:pPr indent="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xuất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sẵn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sẵn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mất</a:t>
            </a:r>
            <a:r>
              <a:rPr lang="en-US" sz="2000" dirty="0">
                <a:solidFill>
                  <a:schemeClr val="bg1"/>
                </a:solidFill>
                <a:latin typeface="Times New Roman" panose="02020603050405020304" pitchFamily="18" charset="0"/>
                <a:cs typeface="Times New Roman" panose="02020603050405020304" pitchFamily="18" charset="0"/>
              </a:rPr>
              <a:t> an </a:t>
            </a:r>
            <a:r>
              <a:rPr lang="en-US" sz="2000" dirty="0" err="1">
                <a:solidFill>
                  <a:schemeClr val="bg1"/>
                </a:solidFill>
                <a:latin typeface="Times New Roman" panose="02020603050405020304" pitchFamily="18" charset="0"/>
                <a:cs typeface="Times New Roman" panose="02020603050405020304" pitchFamily="18" charset="0"/>
              </a:rPr>
              <a:t>toàn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a:t>
            </a:r>
            <a:endParaRPr lang="vi-VN" sz="2000" dirty="0">
              <a:solidFill>
                <a:schemeClr val="bg1"/>
              </a:solidFill>
              <a:latin typeface="Times New Roman" panose="02020603050405020304" pitchFamily="18" charset="0"/>
              <a:cs typeface="Times New Roman" panose="02020603050405020304" pitchFamily="18" charset="0"/>
            </a:endParaRPr>
          </a:p>
          <a:p>
            <a:pPr indent="0"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Do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bỏ</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ban </a:t>
            </a:r>
            <a:r>
              <a:rPr lang="en-US" sz="2000" dirty="0" err="1">
                <a:solidFill>
                  <a:schemeClr val="bg1"/>
                </a:solidFill>
                <a:latin typeface="Times New Roman" panose="02020603050405020304" pitchFamily="18" charset="0"/>
                <a:cs typeface="Times New Roman" panose="02020603050405020304" pitchFamily="18" charset="0"/>
              </a:rPr>
              <a:t>đầu</a:t>
            </a:r>
            <a:r>
              <a:rPr lang="en-US" sz="2000" dirty="0">
                <a:solidFill>
                  <a:schemeClr val="bg1"/>
                </a:solidFill>
                <a:latin typeface="Times New Roman" panose="02020603050405020304" pitchFamily="18" charset="0"/>
                <a:cs typeface="Times New Roman" panose="02020603050405020304" pitchFamily="18" charset="0"/>
              </a:rPr>
              <a:t>.</a:t>
            </a:r>
            <a:endPar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indent="0" algn="l" defTabSz="914400" rtl="0" eaLnBrk="0" fontAlgn="base" latinLnBrk="0" hangingPunct="0">
              <a:lnSpc>
                <a:spcPct val="150000"/>
              </a:lnSpc>
              <a:spcBef>
                <a:spcPct val="0"/>
              </a:spcBef>
              <a:spcAft>
                <a:spcPct val="0"/>
              </a:spcAft>
              <a:buClrTx/>
              <a:buSzTx/>
              <a:buFontTx/>
              <a:buNone/>
              <a:tabLst/>
            </a:pP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kumimoji="0" lang="vi-VN" altLang="vi-VN"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R="0" lvl="0" indent="0" algn="l" defTabSz="914400" rtl="0" eaLnBrk="0" fontAlgn="base" latinLnBrk="0" hangingPunct="0">
              <a:lnSpc>
                <a:spcPct val="150000"/>
              </a:lnSpc>
              <a:spcBef>
                <a:spcPct val="0"/>
              </a:spcBef>
              <a:spcAft>
                <a:spcPct val="0"/>
              </a:spcAft>
              <a:buClrTx/>
              <a:buSzTx/>
              <a:buFontTx/>
              <a:buNone/>
              <a:tabLst/>
            </a:pPr>
            <a:endParaRPr kumimoji="0" lang="vi-VN" altLang="vi-VN"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4" name="Rectangle 5"/>
          <p:cNvSpPr>
            <a:spLocks noChangeArrowheads="1"/>
          </p:cNvSpPr>
          <p:nvPr/>
        </p:nvSpPr>
        <p:spPr bwMode="auto">
          <a:xfrm>
            <a:off x="771525" y="4037675"/>
            <a:ext cx="127540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vi-VN" sz="1800" b="0" i="0" u="none" strike="noStrike" cap="none" normalizeH="0" baseline="0" dirty="0">
              <a:ln>
                <a:noFill/>
              </a:ln>
              <a:solidFill>
                <a:schemeClr val="tx1"/>
              </a:solidFill>
              <a:effectLst/>
              <a:latin typeface="Arial" panose="020B0604020202020204" pitchFamily="34" charset="0"/>
            </a:endParaRPr>
          </a:p>
        </p:txBody>
      </p:sp>
      <p:sp>
        <p:nvSpPr>
          <p:cNvPr id="16" name="TextBox 15"/>
          <p:cNvSpPr txBox="1"/>
          <p:nvPr/>
        </p:nvSpPr>
        <p:spPr>
          <a:xfrm>
            <a:off x="1658169" y="4566598"/>
            <a:ext cx="3731342" cy="1015663"/>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Programs and Features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kê</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sẵn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mới</a:t>
            </a:r>
            <a:endParaRPr lang="vi-VN" sz="20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C6836BEC-78AE-3F52-9313-86CB88A2D48D}"/>
              </a:ext>
            </a:extLst>
          </p:cNvPr>
          <p:cNvPicPr>
            <a:picLocks noChangeAspect="1"/>
          </p:cNvPicPr>
          <p:nvPr/>
        </p:nvPicPr>
        <p:blipFill>
          <a:blip r:embed="rId6"/>
          <a:stretch>
            <a:fillRect/>
          </a:stretch>
        </p:blipFill>
        <p:spPr>
          <a:xfrm>
            <a:off x="5610738" y="3429000"/>
            <a:ext cx="6222436" cy="3270732"/>
          </a:xfrm>
          <a:prstGeom prst="rect">
            <a:avLst/>
          </a:prstGeom>
        </p:spPr>
      </p:pic>
    </p:spTree>
    <p:extLst>
      <p:ext uri="{BB962C8B-B14F-4D97-AF65-F5344CB8AC3E}">
        <p14:creationId xmlns:p14="http://schemas.microsoft.com/office/powerpoint/2010/main" val="3992538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669119198"/>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7219" name="Bitmap Image" r:id="rId4" imgW="2809524" imgH="2771429" progId="Paint.Picture">
                  <p:embed/>
                </p:oleObj>
              </mc:Choice>
              <mc:Fallback>
                <p:oleObj name="Bitmap Image" r:id="rId4" imgW="2809524" imgH="2771429" progId="Paint.Picture">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64578031"/>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101138" cy="89255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 CÁC BƯỚC THIẾT LẬP MÁY TÍNH MỚI AN TOÀN</a:t>
            </a:r>
            <a:endParaRPr lang="vi-VN" sz="2600" dirty="0">
              <a:solidFill>
                <a:schemeClr val="bg1"/>
              </a:solidFill>
              <a:latin typeface="Times New Roman" panose="02020603050405020304" pitchFamily="18" charset="0"/>
              <a:cs typeface="Times New Roman" panose="02020603050405020304" pitchFamily="18" charset="0"/>
            </a:endParaRPr>
          </a:p>
          <a:p>
            <a:endParaRPr lang="vi-VN" sz="2600" dirty="0">
              <a:solidFill>
                <a:schemeClr val="bg1"/>
              </a:solidFill>
              <a:latin typeface="Times New Roman" panose="02020603050405020304" pitchFamily="18" charset="0"/>
              <a:cs typeface="Times New Roman" panose="02020603050405020304" pitchFamily="18" charset="0"/>
            </a:endParaRPr>
          </a:p>
        </p:txBody>
      </p:sp>
      <p:sp>
        <p:nvSpPr>
          <p:cNvPr id="14" name="Rectangle 5"/>
          <p:cNvSpPr>
            <a:spLocks noChangeArrowheads="1"/>
          </p:cNvSpPr>
          <p:nvPr/>
        </p:nvSpPr>
        <p:spPr bwMode="auto">
          <a:xfrm>
            <a:off x="771525" y="4037675"/>
            <a:ext cx="127540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vi-VN" sz="1800" b="0" i="0" u="none" strike="noStrike" cap="none" normalizeH="0" baseline="0" dirty="0">
              <a:ln>
                <a:noFill/>
              </a:ln>
              <a:solidFill>
                <a:schemeClr val="tx1"/>
              </a:solidFill>
              <a:effectLst/>
              <a:latin typeface="Arial" panose="020B0604020202020204" pitchFamily="34" charset="0"/>
            </a:endParaRPr>
          </a:p>
        </p:txBody>
      </p:sp>
      <p:sp>
        <p:nvSpPr>
          <p:cNvPr id="2" name="Rectangle 1"/>
          <p:cNvSpPr/>
          <p:nvPr/>
        </p:nvSpPr>
        <p:spPr>
          <a:xfrm>
            <a:off x="1342103" y="1093021"/>
            <a:ext cx="10500852" cy="2252924"/>
          </a:xfrm>
          <a:prstGeom prst="rect">
            <a:avLst/>
          </a:prstGeom>
        </p:spPr>
        <p:txBody>
          <a:bodyPr wrap="square">
            <a:spAutoFit/>
          </a:bodyPr>
          <a:lstStyle/>
          <a:p>
            <a:pPr marL="290513" algn="just">
              <a:lnSpc>
                <a:spcPct val="117000"/>
              </a:lnSpc>
              <a:spcBef>
                <a:spcPts val="150"/>
              </a:spcBef>
              <a:spcAft>
                <a:spcPts val="0"/>
              </a:spcAft>
            </a:pPr>
            <a:r>
              <a:rPr lang="en-US" sz="2000" b="1" kern="0" dirty="0" err="1">
                <a:solidFill>
                  <a:schemeClr val="bg1"/>
                </a:solidFill>
                <a:latin typeface="Times New Roman" panose="02020603050405020304" pitchFamily="18" charset="0"/>
                <a:cs typeface="Times New Roman" panose="02020603050405020304" pitchFamily="18" charset="0"/>
              </a:rPr>
              <a:t>Bước</a:t>
            </a:r>
            <a:r>
              <a:rPr lang="en-US" sz="2000" b="1" kern="0" dirty="0">
                <a:solidFill>
                  <a:schemeClr val="bg1"/>
                </a:solidFill>
                <a:latin typeface="Times New Roman" panose="02020603050405020304" pitchFamily="18" charset="0"/>
                <a:cs typeface="Times New Roman" panose="02020603050405020304" pitchFamily="18" charset="0"/>
              </a:rPr>
              <a:t> 3: </a:t>
            </a:r>
            <a:r>
              <a:rPr lang="en-US" sz="2000" b="1" kern="0" dirty="0" err="1">
                <a:solidFill>
                  <a:schemeClr val="bg1"/>
                </a:solidFill>
                <a:latin typeface="Times New Roman" panose="02020603050405020304" pitchFamily="18" charset="0"/>
                <a:cs typeface="Times New Roman" panose="02020603050405020304" pitchFamily="18" charset="0"/>
              </a:rPr>
              <a:t>Kích</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hoạt</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chức</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năng</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tường</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lửa</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bảo</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vệ</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cá</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nhân</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trên</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máy</a:t>
            </a:r>
            <a:r>
              <a:rPr lang="en-US" sz="2000" b="1" kern="0" dirty="0">
                <a:solidFill>
                  <a:schemeClr val="bg1"/>
                </a:solidFill>
                <a:latin typeface="Times New Roman" panose="02020603050405020304" pitchFamily="18" charset="0"/>
                <a:cs typeface="Times New Roman" panose="02020603050405020304" pitchFamily="18" charset="0"/>
              </a:rPr>
              <a:t> </a:t>
            </a:r>
            <a:r>
              <a:rPr lang="en-US" sz="2000" b="1" kern="0" dirty="0" err="1">
                <a:solidFill>
                  <a:schemeClr val="bg1"/>
                </a:solidFill>
                <a:latin typeface="Times New Roman" panose="02020603050405020304" pitchFamily="18" charset="0"/>
                <a:cs typeface="Times New Roman" panose="02020603050405020304" pitchFamily="18" charset="0"/>
              </a:rPr>
              <a:t>tính</a:t>
            </a:r>
            <a:r>
              <a:rPr lang="en-US" sz="2000" b="1" kern="0" dirty="0">
                <a:solidFill>
                  <a:schemeClr val="bg1"/>
                </a:solidFill>
                <a:latin typeface="Times New Roman" panose="02020603050405020304" pitchFamily="18" charset="0"/>
                <a:cs typeface="Times New Roman" panose="02020603050405020304" pitchFamily="18" charset="0"/>
              </a:rPr>
              <a:t>.</a:t>
            </a:r>
          </a:p>
          <a:p>
            <a:pPr marL="290513" algn="just">
              <a:lnSpc>
                <a:spcPct val="117000"/>
              </a:lnSpc>
              <a:spcBef>
                <a:spcPts val="150"/>
              </a:spcBef>
              <a:spcAft>
                <a:spcPts val="0"/>
              </a:spcAft>
            </a:pPr>
            <a:r>
              <a:rPr lang="en-US" sz="20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20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tấn</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spc="-7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spc="-1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kỳ</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(Internet/</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Wiﬁ</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/LAN…).</a:t>
            </a:r>
            <a:endPar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90513" marR="219710" algn="just">
              <a:lnSpc>
                <a:spcPct val="117000"/>
              </a:lnSpc>
              <a:spcAft>
                <a:spcPts val="0"/>
              </a:spcAft>
            </a:pP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spc="-2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Windows,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truy</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Firewall </a:t>
            </a:r>
            <a:r>
              <a:rPr lang="en-US" sz="2000" spc="1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spc="1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Control </a:t>
            </a:r>
            <a:r>
              <a:rPr lang="en-US" sz="2000" spc="-1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Panel:</a:t>
            </a:r>
            <a:endParaRPr lang="vi-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091381" y="4394720"/>
            <a:ext cx="3461261" cy="707886"/>
          </a:xfrm>
          <a:prstGeom prst="rect">
            <a:avLst/>
          </a:prstGeom>
        </p:spPr>
        <p:txBody>
          <a:bodyPr wrap="square">
            <a:spAutoFit/>
          </a:bodyPr>
          <a:lstStyle/>
          <a:p>
            <a:pPr algn="ctr">
              <a:spcAft>
                <a:spcPts val="0"/>
              </a:spcAft>
            </a:pPr>
            <a:r>
              <a:rPr lang="en-US" sz="2000" dirty="0">
                <a:solidFill>
                  <a:schemeClr val="bg1"/>
                </a:solidFill>
                <a:latin typeface="Times New Roman" panose="02020603050405020304" pitchFamily="18" charset="0"/>
                <a:ea typeface="Times New Roman" panose="02020603050405020304" pitchFamily="18" charset="0"/>
              </a:rPr>
              <a:t>(</a:t>
            </a:r>
            <a:r>
              <a:rPr lang="en-US" sz="2000" dirty="0" err="1">
                <a:solidFill>
                  <a:schemeClr val="bg1"/>
                </a:solidFill>
                <a:latin typeface="Times New Roman" panose="02020603050405020304" pitchFamily="18" charset="0"/>
                <a:ea typeface="Times New Roman" panose="02020603050405020304" pitchFamily="18" charset="0"/>
              </a:rPr>
              <a:t>Bảng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điều</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khiển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chức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năng</a:t>
            </a:r>
            <a:r>
              <a:rPr lang="en-US" sz="2000" dirty="0">
                <a:solidFill>
                  <a:schemeClr val="bg1"/>
                </a:solidFill>
                <a:latin typeface="Times New Roman" panose="02020603050405020304" pitchFamily="18" charset="0"/>
                <a:ea typeface="Times New Roman" panose="02020603050405020304" pitchFamily="18" charset="0"/>
              </a:rPr>
              <a:t> Control Panel)</a:t>
            </a:r>
            <a:endParaRPr lang="vi-VN" sz="2000" dirty="0">
              <a:solidFill>
                <a:schemeClr val="bg1"/>
              </a:solidFill>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xmlns="" id="{039B1868-21A6-AD6F-6AFF-6EB53AE31C98}"/>
              </a:ext>
            </a:extLst>
          </p:cNvPr>
          <p:cNvPicPr>
            <a:picLocks noChangeAspect="1"/>
          </p:cNvPicPr>
          <p:nvPr/>
        </p:nvPicPr>
        <p:blipFill>
          <a:blip r:embed="rId6"/>
          <a:stretch>
            <a:fillRect/>
          </a:stretch>
        </p:blipFill>
        <p:spPr>
          <a:xfrm>
            <a:off x="4857750" y="2971799"/>
            <a:ext cx="6667500" cy="3705225"/>
          </a:xfrm>
          <a:prstGeom prst="rect">
            <a:avLst/>
          </a:prstGeom>
        </p:spPr>
      </p:pic>
    </p:spTree>
    <p:extLst>
      <p:ext uri="{BB962C8B-B14F-4D97-AF65-F5344CB8AC3E}">
        <p14:creationId xmlns:p14="http://schemas.microsoft.com/office/powerpoint/2010/main" val="3366370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8243" name="Bitmap Image" r:id="rId4" imgW="2809524" imgH="2771429" progId="Paint.Picture">
                  <p:embed/>
                </p:oleObj>
              </mc:Choice>
              <mc:Fallback>
                <p:oleObj name="Bitmap Image" r:id="rId4" imgW="2809524" imgH="2771429" progId="Paint.Picture">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101138" cy="89255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 CÁC BƯỚC THIẾT LẬP MÁY TÍNH MỚI AN TOÀN</a:t>
            </a:r>
            <a:endParaRPr lang="vi-VN" sz="2600" dirty="0">
              <a:solidFill>
                <a:schemeClr val="bg1"/>
              </a:solidFill>
              <a:latin typeface="Times New Roman" panose="02020603050405020304" pitchFamily="18" charset="0"/>
              <a:cs typeface="Times New Roman" panose="02020603050405020304" pitchFamily="18" charset="0"/>
            </a:endParaRPr>
          </a:p>
          <a:p>
            <a:endParaRPr lang="vi-VN" sz="2600" dirty="0">
              <a:solidFill>
                <a:schemeClr val="bg1"/>
              </a:solidFill>
              <a:latin typeface="Times New Roman" panose="02020603050405020304" pitchFamily="18" charset="0"/>
              <a:cs typeface="Times New Roman" panose="02020603050405020304" pitchFamily="18" charset="0"/>
            </a:endParaRPr>
          </a:p>
        </p:txBody>
      </p:sp>
      <p:sp>
        <p:nvSpPr>
          <p:cNvPr id="14" name="Rectangle 5"/>
          <p:cNvSpPr>
            <a:spLocks noChangeArrowheads="1"/>
          </p:cNvSpPr>
          <p:nvPr/>
        </p:nvSpPr>
        <p:spPr bwMode="auto">
          <a:xfrm>
            <a:off x="771525" y="4037675"/>
            <a:ext cx="127540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vi-V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1224116" y="1349232"/>
            <a:ext cx="998465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442913" algn="l" defTabSz="914400" rtl="0" eaLnBrk="0" fontAlgn="base" latinLnBrk="0" hangingPunct="0">
              <a:lnSpc>
                <a:spcPct val="100000"/>
              </a:lnSpc>
              <a:spcBef>
                <a:spcPct val="0"/>
              </a:spcBef>
              <a:spcAft>
                <a:spcPct val="0"/>
              </a:spcAft>
              <a:buClrTx/>
              <a:buSzTx/>
              <a:buFontTx/>
              <a:buNone/>
              <a:tabLst/>
            </a:pP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“Turn Windows Firewall on or oﬀ”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5" name="Rectangle 3"/>
          <p:cNvSpPr>
            <a:spLocks noChangeArrowheads="1"/>
          </p:cNvSpPr>
          <p:nvPr/>
        </p:nvSpPr>
        <p:spPr bwMode="auto">
          <a:xfrm>
            <a:off x="1224116" y="5591036"/>
            <a:ext cx="99846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442913" algn="l" defTabSz="914400" rtl="0" eaLnBrk="0" fontAlgn="base" latinLnBrk="0" hangingPunct="0">
              <a:lnSpc>
                <a:spcPct val="100000"/>
              </a:lnSpc>
              <a:spcBef>
                <a:spcPct val="0"/>
              </a:spcBef>
              <a:spcAft>
                <a:spcPct val="0"/>
              </a:spcAft>
              <a:buClrTx/>
              <a:buSzTx/>
              <a:buFontTx/>
              <a:buNone/>
              <a:tabLst/>
            </a:pP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“Turn on..”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tuỳ</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0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vi-VN" sz="20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0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3686256-BDB3-05EE-2E09-8E4867CCD3AF}"/>
              </a:ext>
            </a:extLst>
          </p:cNvPr>
          <p:cNvPicPr>
            <a:picLocks noChangeAspect="1"/>
          </p:cNvPicPr>
          <p:nvPr/>
        </p:nvPicPr>
        <p:blipFill>
          <a:blip r:embed="rId6"/>
          <a:stretch>
            <a:fillRect/>
          </a:stretch>
        </p:blipFill>
        <p:spPr>
          <a:xfrm>
            <a:off x="1733550" y="1891952"/>
            <a:ext cx="7505700" cy="3751610"/>
          </a:xfrm>
          <a:prstGeom prst="rect">
            <a:avLst/>
          </a:prstGeom>
        </p:spPr>
      </p:pic>
    </p:spTree>
    <p:extLst>
      <p:ext uri="{BB962C8B-B14F-4D97-AF65-F5344CB8AC3E}">
        <p14:creationId xmlns:p14="http://schemas.microsoft.com/office/powerpoint/2010/main" val="1394944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078" name="Bitmap Image" r:id="rId4" imgW="2809524" imgH="2771429" progId="Paint.Picture">
                  <p:embed/>
                </p:oleObj>
              </mc:Choice>
              <mc:Fallback>
                <p:oleObj name="Bitmap Image" r:id="rId4" imgW="2809524" imgH="2771429" progId="Paint.Picture">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101138" cy="89255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 CÁC BƯỚC THIẾT LẬP MÁY TÍNH MỚI AN TOÀN</a:t>
            </a:r>
            <a:endParaRPr lang="vi-VN" sz="2600" dirty="0">
              <a:solidFill>
                <a:schemeClr val="bg1"/>
              </a:solidFill>
              <a:latin typeface="Times New Roman" panose="02020603050405020304" pitchFamily="18" charset="0"/>
              <a:cs typeface="Times New Roman" panose="02020603050405020304" pitchFamily="18" charset="0"/>
            </a:endParaRPr>
          </a:p>
          <a:p>
            <a:endParaRPr lang="vi-VN" sz="2600"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8" y="1179871"/>
            <a:ext cx="9999406" cy="1926681"/>
          </a:xfrm>
          <a:prstGeom prst="rect">
            <a:avLst/>
          </a:prstGeom>
        </p:spPr>
        <p:txBody>
          <a:bodyPr wrap="square">
            <a:spAutoFit/>
          </a:bodyPr>
          <a:lstStyle/>
          <a:p>
            <a:pPr marR="15240" indent="442913" algn="just">
              <a:lnSpc>
                <a:spcPct val="121000"/>
              </a:lnSpc>
              <a:spcBef>
                <a:spcPts val="630"/>
              </a:spcBef>
              <a:spcAft>
                <a:spcPts val="0"/>
              </a:spcAft>
            </a:pPr>
            <a:r>
              <a:rPr lang="en-US" sz="20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Windows. </a:t>
            </a:r>
            <a:endPar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06400" marR="15240" algn="just">
              <a:lnSpc>
                <a:spcPct val="150000"/>
              </a:lnSpc>
              <a:spcBef>
                <a:spcPts val="630"/>
              </a:spcBef>
              <a:spcAft>
                <a:spcPts val="0"/>
              </a:spcAft>
            </a:pP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spc="-8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spc="-8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spc="-8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000" spc="-8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000" spc="-8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cài</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spc="-8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phiên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vá</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4118" y="3131145"/>
            <a:ext cx="4999703" cy="347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820" y="3112990"/>
            <a:ext cx="4999703"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084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4019968597"/>
              </p:ext>
            </p:extLst>
          </p:nvPr>
        </p:nvGraphicFramePr>
        <p:xfrm>
          <a:off x="-2460" y="-18326"/>
          <a:ext cx="798874" cy="726249"/>
        </p:xfrm>
        <a:graphic>
          <a:graphicData uri="http://schemas.openxmlformats.org/presentationml/2006/ole">
            <mc:AlternateContent xmlns:mc="http://schemas.openxmlformats.org/markup-compatibility/2006">
              <mc:Choice xmlns:v="urn:schemas-microsoft-com:vml" Requires="v">
                <p:oleObj spid="_x0000_s11315" name="Bitmap Image" r:id="rId4" imgW="2809524" imgH="2771429" progId="Paint.Picture">
                  <p:embed/>
                </p:oleObj>
              </mc:Choice>
              <mc:Fallback>
                <p:oleObj name="Bitmap Image" r:id="rId4" imgW="2809524" imgH="27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 y="-18326"/>
                        <a:ext cx="798874" cy="726249"/>
                      </a:xfrm>
                      <a:prstGeom prst="rect">
                        <a:avLst/>
                      </a:prstGeom>
                      <a:noFill/>
                      <a:ln>
                        <a:noFill/>
                      </a:ln>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09733210"/>
              </p:ext>
            </p:extLst>
          </p:nvPr>
        </p:nvGraphicFramePr>
        <p:xfrm>
          <a:off x="796414" y="0"/>
          <a:ext cx="11395585" cy="707923"/>
        </p:xfrm>
        <a:graphic>
          <a:graphicData uri="http://schemas.openxmlformats.org/drawingml/2006/table">
            <a:tbl>
              <a:tblPr firstRow="1" bandRow="1">
                <a:tableStyleId>{5C22544A-7EE6-4342-B048-85BDC9FD1C3A}</a:tableStyleId>
              </a:tblPr>
              <a:tblGrid>
                <a:gridCol w="11395585">
                  <a:extLst>
                    <a:ext uri="{9D8B030D-6E8A-4147-A177-3AD203B41FA5}">
                      <a16:colId xmlns:a16="http://schemas.microsoft.com/office/drawing/2014/main" xmlns="" val="861058511"/>
                    </a:ext>
                  </a:extLst>
                </a:gridCol>
              </a:tblGrid>
              <a:tr h="707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accent6">
                              <a:lumMod val="60000"/>
                              <a:lumOff val="40000"/>
                            </a:schemeClr>
                          </a:solidFill>
                          <a:latin typeface="Times New Roman" panose="02020603050405020304" pitchFamily="18" charset="0"/>
                          <a:cs typeface="Times New Roman" panose="02020603050405020304" pitchFamily="18" charset="0"/>
                        </a:rPr>
                        <a:t>SỞ THÔNG TIN VÀ TRUYỀN THÔNG TIỀN GIANG</a:t>
                      </a:r>
                      <a:endParaRPr lang="vi-VN" sz="2500" dirty="0">
                        <a:solidFill>
                          <a:schemeClr val="accent6">
                            <a:lumMod val="60000"/>
                            <a:lumOff val="4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xmlns="" val="2782336284"/>
                  </a:ext>
                </a:extLst>
              </a:tr>
            </a:tbl>
          </a:graphicData>
        </a:graphic>
      </p:graphicFrame>
      <p:sp>
        <p:nvSpPr>
          <p:cNvPr id="12" name="TextBox 11"/>
          <p:cNvSpPr txBox="1"/>
          <p:nvPr/>
        </p:nvSpPr>
        <p:spPr>
          <a:xfrm>
            <a:off x="1520591" y="687191"/>
            <a:ext cx="10101138" cy="892552"/>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I. CÁC BƯỚC THIẾT LẬP MÁY TÍNH MỚI AN TOÀN</a:t>
            </a:r>
            <a:endParaRPr lang="vi-VN" sz="2600" dirty="0">
              <a:solidFill>
                <a:schemeClr val="bg1"/>
              </a:solidFill>
              <a:latin typeface="Times New Roman" panose="02020603050405020304" pitchFamily="18" charset="0"/>
              <a:cs typeface="Times New Roman" panose="02020603050405020304" pitchFamily="18" charset="0"/>
            </a:endParaRPr>
          </a:p>
          <a:p>
            <a:endParaRPr lang="vi-VN" sz="2600"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24118" y="1179871"/>
            <a:ext cx="9999406" cy="2708434"/>
          </a:xfrm>
          <a:prstGeom prst="rect">
            <a:avLst/>
          </a:prstGeom>
        </p:spPr>
        <p:txBody>
          <a:bodyPr wrap="square">
            <a:spAutoFit/>
          </a:bodyPr>
          <a:lstStyle/>
          <a:p>
            <a:pPr indent="465138" algn="just"/>
            <a:r>
              <a:rPr lang="en-US" sz="2000" b="1" dirty="0" err="1">
                <a:solidFill>
                  <a:schemeClr val="bg1"/>
                </a:solidFill>
                <a:latin typeface="Times New Roman" panose="02020603050405020304" pitchFamily="18" charset="0"/>
                <a:cs typeface="Times New Roman" panose="02020603050405020304" pitchFamily="18" charset="0"/>
              </a:rPr>
              <a:t>Bước</a:t>
            </a:r>
            <a:r>
              <a:rPr lang="en-US" sz="2000" b="1" dirty="0">
                <a:solidFill>
                  <a:schemeClr val="bg1"/>
                </a:solidFill>
                <a:latin typeface="Times New Roman" panose="02020603050405020304" pitchFamily="18" charset="0"/>
                <a:cs typeface="Times New Roman" panose="02020603050405020304" pitchFamily="18" charset="0"/>
              </a:rPr>
              <a:t> 5: </a:t>
            </a:r>
            <a:r>
              <a:rPr lang="en-US" sz="2000" b="1" dirty="0" err="1">
                <a:solidFill>
                  <a:schemeClr val="bg1"/>
                </a:solidFill>
                <a:latin typeface="Times New Roman" panose="02020603050405020304" pitchFamily="18" charset="0"/>
                <a:cs typeface="Times New Roman" panose="02020603050405020304" pitchFamily="18" charset="0"/>
              </a:rPr>
              <a:t>Cài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đặt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mềm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diệt</a:t>
            </a:r>
            <a:r>
              <a:rPr lang="en-US" sz="2000" b="1" dirty="0">
                <a:solidFill>
                  <a:schemeClr val="bg1"/>
                </a:solidFill>
                <a:latin typeface="Times New Roman" panose="02020603050405020304" pitchFamily="18" charset="0"/>
                <a:cs typeface="Times New Roman" panose="02020603050405020304" pitchFamily="18" charset="0"/>
              </a:rPr>
              <a:t> virus</a:t>
            </a:r>
            <a:endParaRPr lang="en-US" sz="2000" dirty="0">
              <a:solidFill>
                <a:schemeClr val="bg1"/>
              </a:solidFill>
              <a:latin typeface="Times New Roman" panose="02020603050405020304" pitchFamily="18" charset="0"/>
              <a:cs typeface="Times New Roman" panose="02020603050405020304" pitchFamily="18" charset="0"/>
            </a:endParaRP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mềm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diệt</a:t>
            </a:r>
            <a:r>
              <a:rPr lang="en-US" sz="2000" dirty="0">
                <a:solidFill>
                  <a:schemeClr val="bg1"/>
                </a:solidFill>
                <a:latin typeface="Times New Roman" panose="02020603050405020304" pitchFamily="18" charset="0"/>
                <a:cs typeface="Times New Roman" panose="02020603050405020304" pitchFamily="18" charset="0"/>
              </a:rPr>
              <a:t> virus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lớp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chắn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trọng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vệ</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khỏi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virus. Do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diệt</a:t>
            </a:r>
            <a:r>
              <a:rPr lang="en-US" sz="2000" dirty="0">
                <a:solidFill>
                  <a:schemeClr val="bg1"/>
                </a:solidFill>
                <a:latin typeface="Times New Roman" panose="02020603050405020304" pitchFamily="18" charset="0"/>
                <a:cs typeface="Times New Roman" panose="02020603050405020304" pitchFamily="18" charset="0"/>
              </a:rPr>
              <a:t> virus </a:t>
            </a:r>
            <a:r>
              <a:rPr lang="en-US" sz="2000" dirty="0" err="1">
                <a:solidFill>
                  <a:schemeClr val="bg1"/>
                </a:solidFill>
                <a:latin typeface="Times New Roman" panose="02020603050405020304" pitchFamily="18" charset="0"/>
                <a:cs typeface="Times New Roman" panose="02020603050405020304" pitchFamily="18" charset="0"/>
              </a:rPr>
              <a:t>để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vệ</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dùng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a:t>
            </a:r>
          </a:p>
          <a:p>
            <a:pPr marL="465138" algn="just">
              <a:lnSpc>
                <a:spcPct val="150000"/>
              </a:lnSpc>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trường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diệt</a:t>
            </a:r>
            <a:r>
              <a:rPr lang="en-US" sz="2000" dirty="0">
                <a:solidFill>
                  <a:schemeClr val="bg1"/>
                </a:solidFill>
                <a:latin typeface="Times New Roman" panose="02020603050405020304" pitchFamily="18" charset="0"/>
                <a:cs typeface="Times New Roman" panose="02020603050405020304" pitchFamily="18" charset="0"/>
              </a:rPr>
              <a:t> virus,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lựa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chọn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chọn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miễn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thương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mại</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856" y="3891020"/>
            <a:ext cx="3932691" cy="248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2264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5363"/>
                                        </p:tgtEl>
                                        <p:attrNameLst>
                                          <p:attrName>style.visibility</p:attrName>
                                        </p:attrNameLst>
                                      </p:cBhvr>
                                      <p:to>
                                        <p:strVal val="visible"/>
                                      </p:to>
                                    </p:set>
                                    <p:animEffect transition="in" filter="fade">
                                      <p:cBhvr>
                                        <p:cTn id="19"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1528</TotalTime>
  <Words>2484</Words>
  <Application>Microsoft Office PowerPoint</Application>
  <PresentationFormat>Custom</PresentationFormat>
  <Paragraphs>296</Paragraphs>
  <Slides>47</Slides>
  <Notes>45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Circuit</vt:lpstr>
      <vt:lpstr>Bitmap Image</vt:lpstr>
      <vt:lpstr>Cẩm nang an toàn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Cẩm nang an toàn thông tin</dc:title>
  <dc:creator>Windows User</dc:creator>
  <cp:lastModifiedBy>QTUD</cp:lastModifiedBy>
  <cp:revision>227</cp:revision>
  <dcterms:created xsi:type="dcterms:W3CDTF">2018-07-19T14:22:26Z</dcterms:created>
  <dcterms:modified xsi:type="dcterms:W3CDTF">2022-08-12T04:22:24Z</dcterms:modified>
</cp:coreProperties>
</file>